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4EBE863-FFE7-419A-860F-72551D625845}" type="datetimeFigureOut">
              <a:rPr lang="pt-BR" smtClean="0"/>
              <a:t>26/04/2022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DC0BE19-2724-49A0-9196-40AEC975299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BE863-FFE7-419A-860F-72551D625845}" type="datetimeFigureOut">
              <a:rPr lang="pt-BR" smtClean="0"/>
              <a:t>26/04/2022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BE19-2724-49A0-9196-40AEC975299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BE863-FFE7-419A-860F-72551D625845}" type="datetimeFigureOut">
              <a:rPr lang="pt-BR" smtClean="0"/>
              <a:t>26/04/2022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BE19-2724-49A0-9196-40AEC975299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BE863-FFE7-419A-860F-72551D625845}" type="datetimeFigureOut">
              <a:rPr lang="pt-BR" smtClean="0"/>
              <a:t>26/04/2022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BE19-2724-49A0-9196-40AEC9752990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BE863-FFE7-419A-860F-72551D625845}" type="datetimeFigureOut">
              <a:rPr lang="pt-BR" smtClean="0"/>
              <a:t>26/04/2022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BE19-2724-49A0-9196-40AEC9752990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BE863-FFE7-419A-860F-72551D625845}" type="datetimeFigureOut">
              <a:rPr lang="pt-BR" smtClean="0"/>
              <a:t>26/04/2022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BE19-2724-49A0-9196-40AEC9752990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BE863-FFE7-419A-860F-72551D625845}" type="datetimeFigureOut">
              <a:rPr lang="pt-BR" smtClean="0"/>
              <a:t>26/04/2022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BE19-2724-49A0-9196-40AEC9752990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BE863-FFE7-419A-860F-72551D625845}" type="datetimeFigureOut">
              <a:rPr lang="pt-BR" smtClean="0"/>
              <a:t>26/04/2022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BE19-2724-49A0-9196-40AEC9752990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BE863-FFE7-419A-860F-72551D625845}" type="datetimeFigureOut">
              <a:rPr lang="pt-BR" smtClean="0"/>
              <a:t>26/04/2022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BE19-2724-49A0-9196-40AEC975299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04EBE863-FFE7-419A-860F-72551D625845}" type="datetimeFigureOut">
              <a:rPr lang="pt-BR" smtClean="0"/>
              <a:t>26/04/2022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BE19-2724-49A0-9196-40AEC9752990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4EBE863-FFE7-419A-860F-72551D625845}" type="datetimeFigureOut">
              <a:rPr lang="pt-BR" smtClean="0"/>
              <a:t>26/04/2022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DC0BE19-2724-49A0-9196-40AEC9752990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os estilos do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4EBE863-FFE7-419A-860F-72551D625845}" type="datetimeFigureOut">
              <a:rPr lang="pt-BR" smtClean="0"/>
              <a:t>26/04/2022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DC0BE19-2724-49A0-9196-40AEC9752990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755576" y="2924944"/>
            <a:ext cx="7772400" cy="147002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Insira o título do trabalho científico</a:t>
            </a:r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0" y="4293096"/>
            <a:ext cx="9144000" cy="17526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Nome do Autor </a:t>
            </a: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Filiação</a:t>
            </a: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Nome do autor </a:t>
            </a: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Filiação 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F0098E2C-621B-49AB-8C04-135F417B5F04}"/>
              </a:ext>
            </a:extLst>
          </p:cNvPr>
          <p:cNvSpPr txBox="1">
            <a:spLocks/>
          </p:cNvSpPr>
          <p:nvPr/>
        </p:nvSpPr>
        <p:spPr>
          <a:xfrm>
            <a:off x="763677" y="539204"/>
            <a:ext cx="7772400" cy="1470025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IX SIMPÓSIO DE LOGÍSTICA E TRANSPORTE - </a:t>
            </a:r>
            <a:r>
              <a:rPr lang="pt-BR" sz="24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Logística 4.0: Otimizando Operações e Processos da </a:t>
            </a:r>
            <a:r>
              <a:rPr lang="pt-BR" sz="2400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Supply</a:t>
            </a:r>
            <a:r>
              <a:rPr lang="pt-BR" sz="24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Chain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Instituto Federal de Goiás/Anápolis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4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07 e 08 de junho de 2022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40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0" y="0"/>
            <a:ext cx="9144000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Introdução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0" y="0"/>
            <a:ext cx="9144000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Objetivo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0" y="0"/>
            <a:ext cx="9144000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Metodologia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0" y="0"/>
            <a:ext cx="9144000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Resultados e discussão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0" y="0"/>
            <a:ext cx="9144000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Conclusão ou Considerações finais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0" y="0"/>
            <a:ext cx="9144000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Referências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9;p7"/>
          <p:cNvSpPr txBox="1">
            <a:spLocks/>
          </p:cNvSpPr>
          <p:nvPr/>
        </p:nvSpPr>
        <p:spPr>
          <a:xfrm>
            <a:off x="1458118" y="1219573"/>
            <a:ext cx="6227763" cy="887413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91425" rIns="91425" bIns="91425" anchor="b" anchorCtr="0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oboto Slab"/>
              <a:buNone/>
              <a:tabLst/>
              <a:defRPr/>
            </a:pPr>
            <a:r>
              <a:rPr kumimoji="0" lang="pt-BR" sz="40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  <a:sym typeface="Exo"/>
              </a:rPr>
              <a:t>Obrigado(a)!</a:t>
            </a:r>
          </a:p>
        </p:txBody>
      </p:sp>
      <p:sp>
        <p:nvSpPr>
          <p:cNvPr id="3" name="Retângulo 2"/>
          <p:cNvSpPr/>
          <p:nvPr/>
        </p:nvSpPr>
        <p:spPr>
          <a:xfrm>
            <a:off x="1043608" y="4509120"/>
            <a:ext cx="5976664" cy="43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80000"/>
              </a:lnSpc>
              <a:spcBef>
                <a:spcPts val="600"/>
              </a:spcBef>
              <a:buSzPts val="3000"/>
            </a:pPr>
            <a:r>
              <a:rPr lang="pt-BR" sz="28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Exo"/>
              </a:rPr>
              <a:t>Estou disponível em:</a:t>
            </a:r>
          </a:p>
        </p:txBody>
      </p:sp>
      <p:sp>
        <p:nvSpPr>
          <p:cNvPr id="4" name="Retângulo 3"/>
          <p:cNvSpPr/>
          <p:nvPr/>
        </p:nvSpPr>
        <p:spPr>
          <a:xfrm>
            <a:off x="3491880" y="2852936"/>
            <a:ext cx="31037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80000"/>
              </a:lnSpc>
              <a:spcBef>
                <a:spcPts val="600"/>
              </a:spcBef>
              <a:buClr>
                <a:schemeClr val="accent4"/>
              </a:buClr>
              <a:buSzPts val="3000"/>
            </a:pPr>
            <a:r>
              <a:rPr lang="pt-BR" sz="4000" b="1" i="0" u="none" strike="noStrike" cap="none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Exo"/>
              </a:rPr>
              <a:t>Perguntas?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0" y="0"/>
            <a:ext cx="9144000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pt-BR" sz="24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32</TotalTime>
  <Words>65</Words>
  <Application>Microsoft Office PowerPoint</Application>
  <PresentationFormat>Apresentação na tela (4:3)</PresentationFormat>
  <Paragraphs>17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5" baseType="lpstr">
      <vt:lpstr>Lucida Sans Unicode</vt:lpstr>
      <vt:lpstr>Roboto Slab</vt:lpstr>
      <vt:lpstr>Tahoma</vt:lpstr>
      <vt:lpstr>Verdana</vt:lpstr>
      <vt:lpstr>Wingdings 2</vt:lpstr>
      <vt:lpstr>Wingdings 3</vt:lpstr>
      <vt:lpstr>Concurso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Simone</dc:creator>
  <cp:lastModifiedBy>SMS Silva</cp:lastModifiedBy>
  <cp:revision>6</cp:revision>
  <dcterms:created xsi:type="dcterms:W3CDTF">2021-05-10T23:24:23Z</dcterms:created>
  <dcterms:modified xsi:type="dcterms:W3CDTF">2022-04-26T18:10:10Z</dcterms:modified>
</cp:coreProperties>
</file>