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3007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7" roundtripDataSignature="AMtx7mgQlqv3w4wJXixhBOc3pL52jb3g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215900" y="812800"/>
            <a:ext cx="7126287" cy="4006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3" type="hdr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0" type="dt"/>
          </p:nvPr>
        </p:nvSpPr>
        <p:spPr>
          <a:xfrm>
            <a:off x="4278312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0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9" name="Google Shape;89;p10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5" name="Google Shape;95;p11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5" name="Google Shape;45;p3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7" name="Google Shape;57;p5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6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5" name="Google Shape;65;p6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1" name="Google Shape;71;p7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7" name="Google Shape;77;p8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:notes"/>
          <p:cNvSpPr/>
          <p:nvPr>
            <p:ph idx="2" type="sldImg"/>
          </p:nvPr>
        </p:nvSpPr>
        <p:spPr>
          <a:xfrm>
            <a:off x="215900" y="812800"/>
            <a:ext cx="7127875" cy="400843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3" name="Google Shape;83;p9:notes"/>
          <p:cNvSpPr txBox="1"/>
          <p:nvPr>
            <p:ph idx="1" type="body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875">
            <a:noAutofit/>
          </a:bodyPr>
          <a:lstStyle>
            <a:lvl1pPr lv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0" type="dt"/>
          </p:nvPr>
        </p:nvSpPr>
        <p:spPr>
          <a:xfrm>
            <a:off x="50323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1" type="ftr"/>
          </p:nvPr>
        </p:nvSpPr>
        <p:spPr>
          <a:xfrm>
            <a:off x="3448050" y="5738812"/>
            <a:ext cx="3194050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2" type="sldNum"/>
          </p:nvPr>
        </p:nvSpPr>
        <p:spPr>
          <a:xfrm>
            <a:off x="722788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/>
          <p:nvPr>
            <p:ph type="title"/>
          </p:nvPr>
        </p:nvSpPr>
        <p:spPr>
          <a:xfrm>
            <a:off x="2519362" y="179387"/>
            <a:ext cx="5218112" cy="1077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" type="body"/>
          </p:nvPr>
        </p:nvSpPr>
        <p:spPr>
          <a:xfrm>
            <a:off x="503237" y="1439862"/>
            <a:ext cx="9069387" cy="4138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875">
            <a:noAutofit/>
          </a:bodyPr>
          <a:lstStyle>
            <a:lvl1pPr indent="-228600" lvl="0" marL="45720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93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0" type="dt"/>
          </p:nvPr>
        </p:nvSpPr>
        <p:spPr>
          <a:xfrm>
            <a:off x="50323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1" type="ftr"/>
          </p:nvPr>
        </p:nvSpPr>
        <p:spPr>
          <a:xfrm>
            <a:off x="3448050" y="5738812"/>
            <a:ext cx="3194050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2" type="sldNum"/>
          </p:nvPr>
        </p:nvSpPr>
        <p:spPr>
          <a:xfrm>
            <a:off x="722788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591425" y="0"/>
            <a:ext cx="2487612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2"/>
          <p:cNvSpPr txBox="1"/>
          <p:nvPr>
            <p:ph type="title"/>
          </p:nvPr>
        </p:nvSpPr>
        <p:spPr>
          <a:xfrm>
            <a:off x="2519362" y="179387"/>
            <a:ext cx="5218112" cy="10779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" type="body"/>
          </p:nvPr>
        </p:nvSpPr>
        <p:spPr>
          <a:xfrm>
            <a:off x="503237" y="1439862"/>
            <a:ext cx="9069387" cy="4138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875">
            <a:noAutofit/>
          </a:bodyPr>
          <a:lstStyle>
            <a:lvl1pPr indent="-228600" lvl="0" marL="4572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b="0" i="0" sz="3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3000"/>
              </a:lnSpc>
              <a:spcBef>
                <a:spcPts val="90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3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50323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3448050" y="5738812"/>
            <a:ext cx="3194050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7227887" y="5738812"/>
            <a:ext cx="2346325" cy="4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9387" y="179387"/>
            <a:ext cx="2339975" cy="7207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idx="4294967295" type="title"/>
          </p:nvPr>
        </p:nvSpPr>
        <p:spPr>
          <a:xfrm>
            <a:off x="468312" y="2197100"/>
            <a:ext cx="9070975" cy="158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3555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Projeto de Iniciação Científica</a:t>
            </a:r>
            <a:b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Área de conhecimento</a:t>
            </a:r>
            <a:endParaRPr/>
          </a:p>
        </p:txBody>
      </p:sp>
      <p:sp>
        <p:nvSpPr>
          <p:cNvPr id="35" name="Google Shape;35;p1"/>
          <p:cNvSpPr txBox="1"/>
          <p:nvPr>
            <p:ph idx="1" type="subTitle"/>
          </p:nvPr>
        </p:nvSpPr>
        <p:spPr>
          <a:xfrm>
            <a:off x="468312" y="4000500"/>
            <a:ext cx="9070975" cy="1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21325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aluno 1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aluno 2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aluno 3</a:t>
            </a:r>
            <a:endParaRPr/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Nome orientador</a:t>
            </a:r>
            <a:endParaRPr/>
          </a:p>
        </p:txBody>
      </p:sp>
      <p:pic>
        <p:nvPicPr>
          <p:cNvPr id="36" name="Google Shape;3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0080625" cy="182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0"/>
          <p:cNvSpPr txBox="1"/>
          <p:nvPr>
            <p:ph type="title"/>
          </p:nvPr>
        </p:nvSpPr>
        <p:spPr>
          <a:xfrm>
            <a:off x="2519362" y="7937"/>
            <a:ext cx="5219700" cy="1538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35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Considerações sobre apresentação</a:t>
            </a:r>
            <a:endParaRPr/>
          </a:p>
        </p:txBody>
      </p:sp>
      <p:sp>
        <p:nvSpPr>
          <p:cNvPr id="92" name="Google Shape;92;p10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2921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"/>
              <a:buFont typeface="Noto Sans Symbols"/>
              <a:buChar char="●"/>
            </a:pPr>
            <a:r>
              <a:rPr b="0" i="0" lang="en-US" sz="31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 slide é para orientação:</a:t>
            </a:r>
            <a:endParaRPr sz="3100"/>
          </a:p>
          <a:p>
            <a:pPr indent="-29210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25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Seja sucinto no texto, prefira textos curtos e objetivos.</a:t>
            </a:r>
            <a:endParaRPr b="0" i="0" sz="2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210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25"/>
              <a:buFont typeface="Noto Sans Symbols"/>
              <a:buChar char="−"/>
            </a:pPr>
            <a:r>
              <a:rPr lang="en-US" sz="2600"/>
              <a:t>A letra do texto não pode ser menor do que 24 pontos.</a:t>
            </a:r>
            <a:endParaRPr sz="2600"/>
          </a:p>
          <a:p>
            <a:pPr indent="-29210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25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prepare com antecedência para não ficar lendo slides durante a apresentação.</a:t>
            </a:r>
            <a:endParaRPr sz="2600"/>
          </a:p>
          <a:p>
            <a:pPr indent="-29210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25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ilustrações, “as imagens falam mais do que mil palavras”.</a:t>
            </a:r>
            <a:endParaRPr sz="2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1"/>
          <p:cNvSpPr txBox="1"/>
          <p:nvPr>
            <p:ph type="title"/>
          </p:nvPr>
        </p:nvSpPr>
        <p:spPr>
          <a:xfrm>
            <a:off x="2519362" y="7937"/>
            <a:ext cx="5219700" cy="1538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35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en-US" sz="4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Considerações sobre apresentação</a:t>
            </a:r>
            <a:endParaRPr/>
          </a:p>
        </p:txBody>
      </p:sp>
      <p:sp>
        <p:nvSpPr>
          <p:cNvPr id="98" name="Google Shape;98;p11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2794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20"/>
              <a:buFont typeface="Noto Sans Symbols"/>
              <a:buChar char="●"/>
            </a:pPr>
            <a:r>
              <a:rPr b="0" i="0" lang="en-US" sz="2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 slide é para orientação:</a:t>
            </a:r>
            <a:endParaRPr sz="2900"/>
          </a:p>
          <a:p>
            <a:pPr indent="-2794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25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Você terá 15 minutos para apresentação, por isso, fique atento! Prepare no máximo 25 slides. Treine sozinho e verifique o tempo de apresentação.</a:t>
            </a:r>
            <a:endParaRPr sz="2400"/>
          </a:p>
          <a:p>
            <a:pPr indent="-2794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25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Simplifique os slides que você estiver perdendo tempo ou se complicando na explicação.</a:t>
            </a:r>
            <a:endParaRPr sz="2400"/>
          </a:p>
          <a:p>
            <a:pPr indent="-2794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25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prepare para perguntas sobre o seu projeto, converse antes com o orientador.</a:t>
            </a:r>
            <a:endParaRPr sz="2400"/>
          </a:p>
          <a:p>
            <a:pPr indent="-279400" lvl="1" marL="86360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25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Enumere os slides isso facilita a localização da informação quando o público fizer alguma pergunta.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Motivação</a:t>
            </a:r>
            <a:endParaRPr/>
          </a:p>
        </p:txBody>
      </p:sp>
      <p:sp>
        <p:nvSpPr>
          <p:cNvPr id="42" name="Google Shape;42;p2"/>
          <p:cNvSpPr txBox="1"/>
          <p:nvPr>
            <p:ph idx="1" type="body"/>
          </p:nvPr>
        </p:nvSpPr>
        <p:spPr>
          <a:xfrm>
            <a:off x="503237" y="1473200"/>
            <a:ext cx="9070975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875">
            <a:noAutofit/>
          </a:bodyPr>
          <a:lstStyle/>
          <a:p>
            <a:pPr indent="-215900" lvl="0" marL="215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Quais motivos despertaram para o desenvolvimento deste projeto?</a:t>
            </a:r>
            <a:endParaRPr/>
          </a:p>
          <a:p>
            <a:pPr indent="-215900" lvl="0" marL="2159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que tem de diferente ou inovador no seu projeto?</a:t>
            </a:r>
            <a:endParaRPr/>
          </a:p>
          <a:p>
            <a:pPr indent="-215900" lvl="0" marL="2159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seu projeto pode ser resposta para algum problema social ou econômico?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/>
          </a:p>
        </p:txBody>
      </p:sp>
      <p:sp>
        <p:nvSpPr>
          <p:cNvPr id="48" name="Google Shape;48;p3"/>
          <p:cNvSpPr txBox="1"/>
          <p:nvPr>
            <p:ph idx="1" type="body"/>
          </p:nvPr>
        </p:nvSpPr>
        <p:spPr>
          <a:xfrm>
            <a:off x="503237" y="1473200"/>
            <a:ext cx="9070975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4875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 Geral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Traga aqui o objetivo geral do seu projeto em apenas um parágrafo.</a:t>
            </a:r>
            <a:endParaRPr/>
          </a:p>
          <a:p>
            <a:pPr indent="-32385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 específicos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Item 1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Item 2</a:t>
            </a:r>
            <a:endParaRPr/>
          </a:p>
          <a:p>
            <a:pPr indent="-323850" lvl="1" marL="8636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b="0" i="0" lang="en-US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Item 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/>
          </a:p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2794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20"/>
              <a:buFont typeface="Noto Sans Symbols"/>
              <a:buChar char="●"/>
            </a:pPr>
            <a:r>
              <a:rPr b="0" i="0" lang="en-US" sz="2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Descreva as etapas para o desenvolvimento do projeto.</a:t>
            </a:r>
            <a:endParaRPr sz="2900"/>
          </a:p>
          <a:p>
            <a:pPr indent="-27940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920"/>
              <a:buFont typeface="Noto Sans Symbols"/>
              <a:buChar char="●"/>
            </a:pPr>
            <a:r>
              <a:rPr b="0" i="0" lang="en-US" sz="2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os materiais utilizados (equipamentos, componentes, bibliografias)</a:t>
            </a:r>
            <a:endParaRPr sz="2900"/>
          </a:p>
          <a:p>
            <a:pPr indent="-27940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920"/>
              <a:buFont typeface="Noto Sans Symbols"/>
              <a:buChar char="●"/>
            </a:pPr>
            <a:r>
              <a:rPr b="0" i="0" lang="en-US" sz="2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citação de referências (João, 2020)</a:t>
            </a:r>
            <a:endParaRPr sz="2900"/>
          </a:p>
          <a:p>
            <a:pPr indent="-27940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920"/>
              <a:buFont typeface="Noto Sans Symbols"/>
              <a:buChar char="●"/>
            </a:pPr>
            <a:r>
              <a:rPr b="0" i="0" lang="en-US" sz="2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utilize um texto extenso, é bem melhor um diagrama (utilize https://www.canva.com/) ou um fluxograma (sugestão https://miro.com/)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/>
          </a:p>
        </p:txBody>
      </p:sp>
      <p:sp>
        <p:nvSpPr>
          <p:cNvPr id="60" name="Google Shape;60;p5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Uma imagem deve vir acompanhada de uma legenda informativa.</a:t>
            </a:r>
            <a:endParaRPr/>
          </a:p>
        </p:txBody>
      </p:sp>
      <p:pic>
        <p:nvPicPr>
          <p:cNvPr id="61" name="Google Shape;6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00450" y="3148012"/>
            <a:ext cx="2767012" cy="2252662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5"/>
          <p:cNvSpPr txBox="1"/>
          <p:nvPr/>
        </p:nvSpPr>
        <p:spPr>
          <a:xfrm>
            <a:off x="3419475" y="2600325"/>
            <a:ext cx="4140200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62775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1. Diagrama exemplo.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/>
          </a:p>
        </p:txBody>
      </p:sp>
      <p:sp>
        <p:nvSpPr>
          <p:cNvPr id="68" name="Google Shape;68;p6"/>
          <p:cNvSpPr txBox="1"/>
          <p:nvPr>
            <p:ph idx="1" type="body"/>
          </p:nvPr>
        </p:nvSpPr>
        <p:spPr>
          <a:xfrm>
            <a:off x="503237" y="1473200"/>
            <a:ext cx="9070975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até qual etapa o projeto foi desenvolvido.</a:t>
            </a:r>
            <a:endParaRPr/>
          </a:p>
          <a:p>
            <a:pPr indent="-32385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os resultados parciais do seu projeto de iniciação científica.</a:t>
            </a:r>
            <a:endParaRPr/>
          </a:p>
          <a:p>
            <a:pPr indent="-32385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Utilize gráficos ao invés de tabelas, é bem mais atrativo para o público.</a:t>
            </a:r>
            <a:endParaRPr/>
          </a:p>
          <a:p>
            <a:pPr indent="-342900" lvl="0" marL="3429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0" i="0" sz="3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7"/>
          <p:cNvSpPr txBox="1"/>
          <p:nvPr>
            <p:ph type="title"/>
          </p:nvPr>
        </p:nvSpPr>
        <p:spPr>
          <a:xfrm>
            <a:off x="503237" y="250825"/>
            <a:ext cx="9070975" cy="1050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/>
          </a:p>
        </p:txBody>
      </p:sp>
      <p:sp>
        <p:nvSpPr>
          <p:cNvPr id="74" name="Google Shape;74;p7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 quais conclusões o seu trabalho permite chegar?</a:t>
            </a:r>
            <a:endParaRPr/>
          </a:p>
          <a:p>
            <a:pPr indent="-32385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Quais trabalhos futuros a serem desenvolvidos?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/>
          </a:p>
        </p:txBody>
      </p:sp>
      <p:sp>
        <p:nvSpPr>
          <p:cNvPr id="80" name="Google Shape;80;p8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Aqui você pode agradecer às pessoas, parcerias ou instituições que auxiliam no desenvolvimento do seu projeto de iniciação científica.</a:t>
            </a:r>
            <a:endParaRPr/>
          </a:p>
          <a:p>
            <a:pPr indent="-323850" lvl="0" marL="431800" marR="0" rtl="0" algn="l">
              <a:lnSpc>
                <a:spcPct val="93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 sua bolsa é do CNPq apresente a sigla da instituição, se coletou dados de uma empresa ou instituição específica apresente a sigla.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9"/>
          <p:cNvSpPr txBox="1"/>
          <p:nvPr>
            <p:ph type="title"/>
          </p:nvPr>
        </p:nvSpPr>
        <p:spPr>
          <a:xfrm>
            <a:off x="2519362" y="179387"/>
            <a:ext cx="52197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3550">
            <a:noAutofit/>
          </a:bodyPr>
          <a:lstStyle/>
          <a:p>
            <a:pPr indent="0" lvl="0" marL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900"/>
              <a:buFont typeface="Arial"/>
              <a:buNone/>
            </a:pPr>
            <a:r>
              <a:rPr b="0" i="0" lang="en-US" sz="4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</p:txBody>
      </p:sp>
      <p:sp>
        <p:nvSpPr>
          <p:cNvPr id="86" name="Google Shape;86;p9"/>
          <p:cNvSpPr txBox="1"/>
          <p:nvPr>
            <p:ph idx="1" type="body"/>
          </p:nvPr>
        </p:nvSpPr>
        <p:spPr>
          <a:xfrm>
            <a:off x="503237" y="1439862"/>
            <a:ext cx="9070975" cy="41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2000">
            <a:noAutofit/>
          </a:bodyPr>
          <a:lstStyle/>
          <a:p>
            <a:pPr indent="-32385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20"/>
              <a:buFont typeface="Noto Sans Symbols"/>
              <a:buChar char="●"/>
            </a:pPr>
            <a:r>
              <a:rPr b="0" i="0" lang="en-US" sz="3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Apresente as principais referências do seu trabalho. Se forem muitas apresente as mais importantes e que foram citadas na sua apresentação.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2022-05-09T21:17:07Z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