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02" y="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7E8ED5-BA84-8FEB-C7B5-B9212AC57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17F1B6-9087-7C3E-ED20-E0B567ABF5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31F9115-7D3B-0793-7C80-C0C9C960D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F05B-FCBC-4DDD-B047-BCC87546D0FF}" type="datetimeFigureOut">
              <a:rPr lang="pt-BR" smtClean="0"/>
              <a:t>08/11/2022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B7C9515-755C-2716-8336-EEE43275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52759B8-2B6C-A32E-E1F8-6D0F39FC6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8C03E-530E-4CD3-85C4-34CE06CE867C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3C44FE33-1AD0-F606-A756-CD932569EB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462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48F2EC-A55C-CA5D-61B4-9DA0E94D8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1EBBAED-6EFE-8D98-D23E-6E21DBA94D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8907316-3106-9AE6-CA2C-478AEA922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F05B-FCBC-4DDD-B047-BCC87546D0FF}" type="datetimeFigureOut">
              <a:rPr lang="pt-BR" smtClean="0"/>
              <a:t>08/11/2022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D58BFE0-888E-6F51-7EB7-0F20E1020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C43895-B46A-5636-C7E9-91F6B11D7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8C03E-530E-4CD3-85C4-34CE06CE86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2462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44B82CB-C79A-F05D-FB8D-CEFD47F4E8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EF2B9CA-61A4-DEB8-D34A-4CBA768003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A1D229F-BEF5-B11A-6360-D9AAFBAF1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F05B-FCBC-4DDD-B047-BCC87546D0FF}" type="datetimeFigureOut">
              <a:rPr lang="pt-BR" smtClean="0"/>
              <a:t>08/11/2022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4E2B08B-A567-55C8-04E1-D6BC7174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1B6AD1E-7697-AFE4-B963-EBB94AD7A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8C03E-530E-4CD3-85C4-34CE06CE86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9429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F2E34EA8-3956-2433-DEA3-16607C9DD6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309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5673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08F885-50F6-470A-C88E-FBBED2A12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FFADCE7-33EE-C10A-E3D2-4AC476CB13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FA33D6B-7FA9-15C4-6667-3A97D2550F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3F4992F-6AA0-6EC0-37E0-C78C9F581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F05B-FCBC-4DDD-B047-BCC87546D0FF}" type="datetimeFigureOut">
              <a:rPr lang="pt-BR" smtClean="0"/>
              <a:t>08/11/2022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D69DB0B-178F-4C1E-4FD6-D8078D13D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4C7009C-CE75-1585-6DE8-033D3EE48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8C03E-530E-4CD3-85C4-34CE06CE86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5206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A93BE5-80A3-B931-452E-44C5DF803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D411B00-C838-B224-CFD0-A1F8D528C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34D0D0B-2A5F-C5A7-7B6F-4977FF94E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26F11CF-4ED4-FD67-9230-D7339466E6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C20B5A7-D080-704F-6156-5C256B1CD2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AB2BEFB-CAA5-2512-B9AD-678A34575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F05B-FCBC-4DDD-B047-BCC87546D0FF}" type="datetimeFigureOut">
              <a:rPr lang="pt-BR" smtClean="0"/>
              <a:t>08/11/2022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F6FF45F-CA1B-50C1-0445-5B1207FF5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E88A053-850C-12D6-2B9E-C968088D9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8C03E-530E-4CD3-85C4-34CE06CE86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7974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8A523A-F1B9-2029-C849-67F808FFE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EC94C62-CB70-D741-BA42-BDECB4C56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F05B-FCBC-4DDD-B047-BCC87546D0FF}" type="datetimeFigureOut">
              <a:rPr lang="pt-BR" smtClean="0"/>
              <a:t>08/11/2022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1F91EBF-1FB7-F4BA-14E1-A11066BF9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A841DAA-436B-2CD3-AF24-BFB7AA5C4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8C03E-530E-4CD3-85C4-34CE06CE86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6627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13E8F81-4C32-97DF-7448-3066FCBC4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F05B-FCBC-4DDD-B047-BCC87546D0FF}" type="datetimeFigureOut">
              <a:rPr lang="pt-BR" smtClean="0"/>
              <a:t>08/11/2022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7002C8D-E395-B7C2-B43B-A3023BAA4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4DF3377-C12C-4079-7053-A04248C38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8C03E-530E-4CD3-85C4-34CE06CE86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9146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2324DE-3451-8AC7-1100-A4310644F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B6CD535-94AE-65D6-A06A-6964A56F6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EE42F8F-6543-D876-2CC7-B18FEE1FF9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49E04E7-9720-1A03-0891-C22DC9E5F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F05B-FCBC-4DDD-B047-BCC87546D0FF}" type="datetimeFigureOut">
              <a:rPr lang="pt-BR" smtClean="0"/>
              <a:t>08/11/2022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8C0F130-C34B-D8C2-9411-D9205933A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61D3F27-B2C2-E950-CC4F-E3B0F3B99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8C03E-530E-4CD3-85C4-34CE06CE86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223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361219-6E72-C9FD-0F24-FE3F95983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D0014D2-9879-2CB9-ED6B-91DFE11CBA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4EBF48B-E4E4-D576-C400-850F66B1E2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6E5054C-7605-B8E2-7A61-030D4AF10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F05B-FCBC-4DDD-B047-BCC87546D0FF}" type="datetimeFigureOut">
              <a:rPr lang="pt-BR" smtClean="0"/>
              <a:t>08/11/2022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EF08E02-0EC1-6320-81BA-93D207C6B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0D09A60-7C45-2B91-4A38-264940463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8C03E-530E-4CD3-85C4-34CE06CE86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4406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241B340-7636-584C-A103-B7C6E0273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7417D7F-A842-D16A-44CF-6EF644BC88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4879715-0B26-A37E-DE4A-0192B50914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DF05B-FCBC-4DDD-B047-BCC87546D0FF}" type="datetimeFigureOut">
              <a:rPr lang="pt-BR" smtClean="0"/>
              <a:t>08/11/2022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38DAEDC-44C9-CF78-C6D4-1C54DC8A11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66CEFDF-F444-CBE5-A0B5-CF4BDC8FAD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8C03E-530E-4CD3-85C4-34CE06CE867C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97CA3029-CE37-7E09-B8C6-CAD8815AF1B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555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4220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89307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Mauricio Prado</dc:creator>
  <cp:lastModifiedBy>Mauricio Prado</cp:lastModifiedBy>
  <cp:revision>1</cp:revision>
  <dcterms:created xsi:type="dcterms:W3CDTF">2022-11-08T22:28:53Z</dcterms:created>
  <dcterms:modified xsi:type="dcterms:W3CDTF">2022-11-08T22:30:39Z</dcterms:modified>
</cp:coreProperties>
</file>