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8" r:id="rId3"/>
  </p:sldIdLst>
  <p:sldSz cx="18288000" cy="10287000"/>
  <p:notesSz cx="6858000" cy="9144000"/>
  <p:embeddedFontLst>
    <p:embeddedFont>
      <p:font typeface="Arial Bold" panose="020B0604020202020204" charset="0"/>
      <p:regular r:id="rId4"/>
    </p:embeddedFont>
    <p:embeddedFont>
      <p:font typeface="Cambria" panose="02040503050406030204" pitchFamily="18" charset="0"/>
      <p:regular r:id="rId5"/>
      <p:bold r:id="rId6"/>
      <p:italic r:id="rId7"/>
      <p:boldItalic r:id="rId8"/>
    </p:embeddedFont>
    <p:embeddedFont>
      <p:font typeface="Cambria Bold" panose="02040803050406030204" pitchFamily="18" charset="0"/>
      <p:regular r:id="rId9"/>
      <p:bold r:id="rId10"/>
    </p:embeddedFont>
    <p:embeddedFont>
      <p:font typeface="Montserrat Bold" panose="020B0604020202020204" charset="0"/>
      <p:regular r:id="rId1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B9F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5D7B4B1-951A-4478-99C9-BE7E799628EB}" v="3" dt="2024-10-08T14:17:35.08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647" autoAdjust="0"/>
    <p:restoredTop sz="94622" autoAdjust="0"/>
  </p:normalViewPr>
  <p:slideViewPr>
    <p:cSldViewPr>
      <p:cViewPr varScale="1">
        <p:scale>
          <a:sx n="39" d="100"/>
          <a:sy n="39" d="100"/>
        </p:scale>
        <p:origin x="1052" y="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font" Target="fonts/font4.fntdata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tableStyles" Target="tableStyles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celo Escobar de Oliveira" userId="4f347268b9600a36" providerId="LiveId" clId="{75D7B4B1-951A-4478-99C9-BE7E799628EB}"/>
    <pc:docChg chg="undo custSel addSld modSld">
      <pc:chgData name="Marcelo Escobar de Oliveira" userId="4f347268b9600a36" providerId="LiveId" clId="{75D7B4B1-951A-4478-99C9-BE7E799628EB}" dt="2024-10-08T14:17:35.081" v="67"/>
      <pc:docMkLst>
        <pc:docMk/>
      </pc:docMkLst>
      <pc:sldChg chg="addSp delSp modSp mod">
        <pc:chgData name="Marcelo Escobar de Oliveira" userId="4f347268b9600a36" providerId="LiveId" clId="{75D7B4B1-951A-4478-99C9-BE7E799628EB}" dt="2024-10-08T14:11:17.829" v="46" actId="1035"/>
        <pc:sldMkLst>
          <pc:docMk/>
          <pc:sldMk cId="0" sldId="256"/>
        </pc:sldMkLst>
        <pc:spChg chg="mod">
          <ac:chgData name="Marcelo Escobar de Oliveira" userId="4f347268b9600a36" providerId="LiveId" clId="{75D7B4B1-951A-4478-99C9-BE7E799628EB}" dt="2024-10-08T14:09:58.033" v="23" actId="14100"/>
          <ac:spMkLst>
            <pc:docMk/>
            <pc:sldMk cId="0" sldId="256"/>
            <ac:spMk id="2" creationId="{00000000-0000-0000-0000-000000000000}"/>
          </ac:spMkLst>
        </pc:spChg>
        <pc:spChg chg="add del mod modCrop">
          <ac:chgData name="Marcelo Escobar de Oliveira" userId="4f347268b9600a36" providerId="LiveId" clId="{75D7B4B1-951A-4478-99C9-BE7E799628EB}" dt="2024-10-08T14:10:49.181" v="38" actId="732"/>
          <ac:spMkLst>
            <pc:docMk/>
            <pc:sldMk cId="0" sldId="256"/>
            <ac:spMk id="3" creationId="{00000000-0000-0000-0000-000000000000}"/>
          </ac:spMkLst>
        </pc:spChg>
        <pc:spChg chg="add del mod modCrop">
          <ac:chgData name="Marcelo Escobar de Oliveira" userId="4f347268b9600a36" providerId="LiveId" clId="{75D7B4B1-951A-4478-99C9-BE7E799628EB}" dt="2024-10-08T14:11:00.092" v="41" actId="732"/>
          <ac:spMkLst>
            <pc:docMk/>
            <pc:sldMk cId="0" sldId="256"/>
            <ac:spMk id="4" creationId="{00000000-0000-0000-0000-000000000000}"/>
          </ac:spMkLst>
        </pc:spChg>
        <pc:spChg chg="mod">
          <ac:chgData name="Marcelo Escobar de Oliveira" userId="4f347268b9600a36" providerId="LiveId" clId="{75D7B4B1-951A-4478-99C9-BE7E799628EB}" dt="2024-10-08T14:10:20.569" v="24" actId="1076"/>
          <ac:spMkLst>
            <pc:docMk/>
            <pc:sldMk cId="0" sldId="256"/>
            <ac:spMk id="7" creationId="{00000000-0000-0000-0000-000000000000}"/>
          </ac:spMkLst>
        </pc:spChg>
        <pc:spChg chg="mod">
          <ac:chgData name="Marcelo Escobar de Oliveira" userId="4f347268b9600a36" providerId="LiveId" clId="{75D7B4B1-951A-4478-99C9-BE7E799628EB}" dt="2024-10-08T14:07:49.455" v="14" actId="1076"/>
          <ac:spMkLst>
            <pc:docMk/>
            <pc:sldMk cId="0" sldId="256"/>
            <ac:spMk id="8" creationId="{00000000-0000-0000-0000-000000000000}"/>
          </ac:spMkLst>
        </pc:spChg>
        <pc:spChg chg="mod">
          <ac:chgData name="Marcelo Escobar de Oliveira" userId="4f347268b9600a36" providerId="LiveId" clId="{75D7B4B1-951A-4478-99C9-BE7E799628EB}" dt="2024-10-08T14:11:17.829" v="46" actId="1035"/>
          <ac:spMkLst>
            <pc:docMk/>
            <pc:sldMk cId="0" sldId="256"/>
            <ac:spMk id="9" creationId="{00000000-0000-0000-0000-000000000000}"/>
          </ac:spMkLst>
        </pc:spChg>
        <pc:spChg chg="mod">
          <ac:chgData name="Marcelo Escobar de Oliveira" userId="4f347268b9600a36" providerId="LiveId" clId="{75D7B4B1-951A-4478-99C9-BE7E799628EB}" dt="2024-10-08T14:07:51.766" v="15" actId="1076"/>
          <ac:spMkLst>
            <pc:docMk/>
            <pc:sldMk cId="0" sldId="256"/>
            <ac:spMk id="10" creationId="{00000000-0000-0000-0000-000000000000}"/>
          </ac:spMkLst>
        </pc:spChg>
        <pc:spChg chg="mod">
          <ac:chgData name="Marcelo Escobar de Oliveira" userId="4f347268b9600a36" providerId="LiveId" clId="{75D7B4B1-951A-4478-99C9-BE7E799628EB}" dt="2024-10-08T14:10:20.569" v="24" actId="1076"/>
          <ac:spMkLst>
            <pc:docMk/>
            <pc:sldMk cId="0" sldId="256"/>
            <ac:spMk id="11" creationId="{00000000-0000-0000-0000-000000000000}"/>
          </ac:spMkLst>
        </pc:spChg>
      </pc:sldChg>
      <pc:sldChg chg="addSp delSp modSp mod">
        <pc:chgData name="Marcelo Escobar de Oliveira" userId="4f347268b9600a36" providerId="LiveId" clId="{75D7B4B1-951A-4478-99C9-BE7E799628EB}" dt="2024-10-08T14:17:18.512" v="62" actId="207"/>
        <pc:sldMkLst>
          <pc:docMk/>
          <pc:sldMk cId="0" sldId="257"/>
        </pc:sldMkLst>
        <pc:spChg chg="mod">
          <ac:chgData name="Marcelo Escobar de Oliveira" userId="4f347268b9600a36" providerId="LiveId" clId="{75D7B4B1-951A-4478-99C9-BE7E799628EB}" dt="2024-10-08T14:17:18.512" v="62" actId="207"/>
          <ac:spMkLst>
            <pc:docMk/>
            <pc:sldMk cId="0" sldId="257"/>
            <ac:spMk id="3" creationId="{00000000-0000-0000-0000-000000000000}"/>
          </ac:spMkLst>
        </pc:spChg>
        <pc:spChg chg="mod">
          <ac:chgData name="Marcelo Escobar de Oliveira" userId="4f347268b9600a36" providerId="LiveId" clId="{75D7B4B1-951A-4478-99C9-BE7E799628EB}" dt="2024-10-08T14:17:18.512" v="62" actId="207"/>
          <ac:spMkLst>
            <pc:docMk/>
            <pc:sldMk cId="0" sldId="257"/>
            <ac:spMk id="4" creationId="{00000000-0000-0000-0000-000000000000}"/>
          </ac:spMkLst>
        </pc:spChg>
        <pc:spChg chg="add del mod">
          <ac:chgData name="Marcelo Escobar de Oliveira" userId="4f347268b9600a36" providerId="LiveId" clId="{75D7B4B1-951A-4478-99C9-BE7E799628EB}" dt="2024-10-08T14:17:15.736" v="58" actId="478"/>
          <ac:spMkLst>
            <pc:docMk/>
            <pc:sldMk cId="0" sldId="257"/>
            <ac:spMk id="5" creationId="{00000000-0000-0000-0000-000000000000}"/>
          </ac:spMkLst>
        </pc:spChg>
        <pc:spChg chg="mod modCrop">
          <ac:chgData name="Marcelo Escobar de Oliveira" userId="4f347268b9600a36" providerId="LiveId" clId="{75D7B4B1-951A-4478-99C9-BE7E799628EB}" dt="2024-10-08T14:06:59.275" v="10" actId="732"/>
          <ac:spMkLst>
            <pc:docMk/>
            <pc:sldMk cId="0" sldId="257"/>
            <ac:spMk id="8" creationId="{00000000-0000-0000-0000-000000000000}"/>
          </ac:spMkLst>
        </pc:spChg>
        <pc:spChg chg="add mod">
          <ac:chgData name="Marcelo Escobar de Oliveira" userId="4f347268b9600a36" providerId="LiveId" clId="{75D7B4B1-951A-4478-99C9-BE7E799628EB}" dt="2024-10-08T14:17:16.347" v="59" actId="1076"/>
          <ac:spMkLst>
            <pc:docMk/>
            <pc:sldMk cId="0" sldId="257"/>
            <ac:spMk id="12" creationId="{52749C9C-94AC-F181-1736-2DAEBEC09CDC}"/>
          </ac:spMkLst>
        </pc:spChg>
        <pc:grpChg chg="add del mod">
          <ac:chgData name="Marcelo Escobar de Oliveira" userId="4f347268b9600a36" providerId="LiveId" clId="{75D7B4B1-951A-4478-99C9-BE7E799628EB}" dt="2024-10-08T14:17:18.512" v="62" actId="207"/>
          <ac:grpSpMkLst>
            <pc:docMk/>
            <pc:sldMk cId="0" sldId="257"/>
            <ac:grpSpMk id="2" creationId="{00000000-0000-0000-0000-000000000000}"/>
          </ac:grpSpMkLst>
        </pc:grpChg>
      </pc:sldChg>
      <pc:sldChg chg="modSp add mod">
        <pc:chgData name="Marcelo Escobar de Oliveira" userId="4f347268b9600a36" providerId="LiveId" clId="{75D7B4B1-951A-4478-99C9-BE7E799628EB}" dt="2024-10-08T14:17:35.081" v="67"/>
        <pc:sldMkLst>
          <pc:docMk/>
          <pc:sldMk cId="3346358919" sldId="258"/>
        </pc:sldMkLst>
        <pc:spChg chg="mod">
          <ac:chgData name="Marcelo Escobar de Oliveira" userId="4f347268b9600a36" providerId="LiveId" clId="{75D7B4B1-951A-4478-99C9-BE7E799628EB}" dt="2024-10-08T14:17:25.319" v="64" actId="207"/>
          <ac:spMkLst>
            <pc:docMk/>
            <pc:sldMk cId="3346358919" sldId="258"/>
            <ac:spMk id="3" creationId="{6858A976-8CBC-0E0F-61DA-E74E026097AE}"/>
          </ac:spMkLst>
        </pc:spChg>
        <pc:spChg chg="mod">
          <ac:chgData name="Marcelo Escobar de Oliveira" userId="4f347268b9600a36" providerId="LiveId" clId="{75D7B4B1-951A-4478-99C9-BE7E799628EB}" dt="2024-10-08T14:17:25.319" v="64" actId="207"/>
          <ac:spMkLst>
            <pc:docMk/>
            <pc:sldMk cId="3346358919" sldId="258"/>
            <ac:spMk id="4" creationId="{4FDB0736-FA85-66E9-896E-4DBD72E74E90}"/>
          </ac:spMkLst>
        </pc:spChg>
        <pc:spChg chg="mod">
          <ac:chgData name="Marcelo Escobar de Oliveira" userId="4f347268b9600a36" providerId="LiveId" clId="{75D7B4B1-951A-4478-99C9-BE7E799628EB}" dt="2024-10-08T14:17:35.081" v="67"/>
          <ac:spMkLst>
            <pc:docMk/>
            <pc:sldMk cId="3346358919" sldId="258"/>
            <ac:spMk id="5" creationId="{4E6975E6-9672-8537-5655-BAE10683087D}"/>
          </ac:spMkLst>
        </pc:spChg>
        <pc:grpChg chg="mod">
          <ac:chgData name="Marcelo Escobar de Oliveira" userId="4f347268b9600a36" providerId="LiveId" clId="{75D7B4B1-951A-4478-99C9-BE7E799628EB}" dt="2024-10-08T14:17:30.793" v="65" actId="14100"/>
          <ac:grpSpMkLst>
            <pc:docMk/>
            <pc:sldMk cId="3346358919" sldId="258"/>
            <ac:grpSpMk id="2" creationId="{C4988853-34FE-0C78-B847-46D09350173F}"/>
          </ac:grpSpMkLst>
        </pc:gr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40853" y="3286148"/>
            <a:ext cx="2402347" cy="3400797"/>
          </a:xfrm>
          <a:custGeom>
            <a:avLst/>
            <a:gdLst/>
            <a:ahLst/>
            <a:cxnLst/>
            <a:rect l="l" t="t" r="r" b="b"/>
            <a:pathLst>
              <a:path w="1662195" h="2351202">
                <a:moveTo>
                  <a:pt x="0" y="0"/>
                </a:moveTo>
                <a:lnTo>
                  <a:pt x="1662195" y="0"/>
                </a:lnTo>
                <a:lnTo>
                  <a:pt x="1662195" y="2351201"/>
                </a:lnTo>
                <a:lnTo>
                  <a:pt x="0" y="235120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" name="Freeform 3"/>
          <p:cNvSpPr/>
          <p:nvPr/>
        </p:nvSpPr>
        <p:spPr>
          <a:xfrm flipV="1">
            <a:off x="0" y="8039100"/>
            <a:ext cx="18288000" cy="2247900"/>
          </a:xfrm>
          <a:custGeom>
            <a:avLst/>
            <a:gdLst/>
            <a:ahLst/>
            <a:cxnLst/>
            <a:rect l="l" t="t" r="r" b="b"/>
            <a:pathLst>
              <a:path w="18288000" h="2966099">
                <a:moveTo>
                  <a:pt x="0" y="2966099"/>
                </a:moveTo>
                <a:lnTo>
                  <a:pt x="18288000" y="2966099"/>
                </a:lnTo>
                <a:lnTo>
                  <a:pt x="18288000" y="0"/>
                </a:lnTo>
                <a:lnTo>
                  <a:pt x="0" y="0"/>
                </a:lnTo>
                <a:lnTo>
                  <a:pt x="0" y="2966099"/>
                </a:lnTo>
                <a:close/>
              </a:path>
            </a:pathLst>
          </a:custGeom>
          <a:blipFill>
            <a:blip r:embed="rId3"/>
            <a:stretch>
              <a:fillRect l="-1288" t="-31950" r="-1288" b="-1047594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4" name="Freeform 4"/>
          <p:cNvSpPr/>
          <p:nvPr/>
        </p:nvSpPr>
        <p:spPr>
          <a:xfrm flipH="1">
            <a:off x="0" y="0"/>
            <a:ext cx="18288000" cy="2270238"/>
          </a:xfrm>
          <a:custGeom>
            <a:avLst/>
            <a:gdLst/>
            <a:ahLst/>
            <a:cxnLst/>
            <a:rect l="l" t="t" r="r" b="b"/>
            <a:pathLst>
              <a:path w="18288000" h="2966099">
                <a:moveTo>
                  <a:pt x="18288000" y="0"/>
                </a:moveTo>
                <a:lnTo>
                  <a:pt x="0" y="0"/>
                </a:lnTo>
                <a:lnTo>
                  <a:pt x="0" y="2966099"/>
                </a:lnTo>
                <a:lnTo>
                  <a:pt x="18288000" y="2966099"/>
                </a:lnTo>
                <a:lnTo>
                  <a:pt x="18288000" y="0"/>
                </a:lnTo>
                <a:close/>
              </a:path>
            </a:pathLst>
          </a:custGeom>
          <a:blipFill>
            <a:blip r:embed="rId3"/>
            <a:stretch>
              <a:fillRect l="-1288" t="-30652" r="-1288" b="-103728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5" name="TextBox 5"/>
          <p:cNvSpPr txBox="1"/>
          <p:nvPr/>
        </p:nvSpPr>
        <p:spPr>
          <a:xfrm>
            <a:off x="6514707" y="1890007"/>
            <a:ext cx="8801100" cy="12341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73"/>
              </a:lnSpc>
              <a:spcBef>
                <a:spcPct val="0"/>
              </a:spcBef>
            </a:pPr>
            <a:r>
              <a:rPr lang="en-US" sz="2409" b="1">
                <a:solidFill>
                  <a:srgbClr val="0D3C56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SEMANA DE EDUCAÇÃO, CIÊNCIA E TECNOLOGIA 2024</a:t>
            </a:r>
          </a:p>
          <a:p>
            <a:pPr algn="l">
              <a:lnSpc>
                <a:spcPts val="3373"/>
              </a:lnSpc>
              <a:spcBef>
                <a:spcPct val="0"/>
              </a:spcBef>
            </a:pPr>
            <a:r>
              <a:rPr lang="en-US" sz="2409" b="1">
                <a:solidFill>
                  <a:srgbClr val="0D3C56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INSTITUTO FEDERAL DE GOIÁS - CÂMPUS ITUMBIARA</a:t>
            </a:r>
          </a:p>
          <a:p>
            <a:pPr algn="ctr">
              <a:lnSpc>
                <a:spcPts val="3373"/>
              </a:lnSpc>
              <a:spcBef>
                <a:spcPct val="0"/>
              </a:spcBef>
            </a:pPr>
            <a:endParaRPr lang="en-US" sz="2409" b="1">
              <a:solidFill>
                <a:srgbClr val="0D3C56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</p:txBody>
      </p:sp>
      <p:sp>
        <p:nvSpPr>
          <p:cNvPr id="6" name="Freeform 6"/>
          <p:cNvSpPr/>
          <p:nvPr/>
        </p:nvSpPr>
        <p:spPr>
          <a:xfrm>
            <a:off x="2011719" y="1319382"/>
            <a:ext cx="4885243" cy="2130312"/>
          </a:xfrm>
          <a:custGeom>
            <a:avLst/>
            <a:gdLst/>
            <a:ahLst/>
            <a:cxnLst/>
            <a:rect l="l" t="t" r="r" b="b"/>
            <a:pathLst>
              <a:path w="4885243" h="2130312">
                <a:moveTo>
                  <a:pt x="0" y="0"/>
                </a:moveTo>
                <a:lnTo>
                  <a:pt x="4885243" y="0"/>
                </a:lnTo>
                <a:lnTo>
                  <a:pt x="4885243" y="2130312"/>
                </a:lnTo>
                <a:lnTo>
                  <a:pt x="0" y="213031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334" t="-9148" r="-84471" b="-129309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7" name="Freeform 7"/>
          <p:cNvSpPr/>
          <p:nvPr/>
        </p:nvSpPr>
        <p:spPr>
          <a:xfrm>
            <a:off x="14630400" y="3338046"/>
            <a:ext cx="3572701" cy="1321899"/>
          </a:xfrm>
          <a:custGeom>
            <a:avLst/>
            <a:gdLst/>
            <a:ahLst/>
            <a:cxnLst/>
            <a:rect l="l" t="t" r="r" b="b"/>
            <a:pathLst>
              <a:path w="3572701" h="1321899">
                <a:moveTo>
                  <a:pt x="0" y="0"/>
                </a:moveTo>
                <a:lnTo>
                  <a:pt x="3572701" y="0"/>
                </a:lnTo>
                <a:lnTo>
                  <a:pt x="3572701" y="1321899"/>
                </a:lnTo>
                <a:lnTo>
                  <a:pt x="0" y="132189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8" name="TextBox 8"/>
          <p:cNvSpPr txBox="1"/>
          <p:nvPr/>
        </p:nvSpPr>
        <p:spPr>
          <a:xfrm>
            <a:off x="2972191" y="4058309"/>
            <a:ext cx="12343615" cy="15621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99"/>
              </a:lnSpc>
              <a:spcBef>
                <a:spcPct val="0"/>
              </a:spcBef>
            </a:pPr>
            <a:r>
              <a:rPr lang="en-US" sz="4499" b="1" dirty="0">
                <a:solidFill>
                  <a:srgbClr val="0D3C56"/>
                </a:solidFill>
                <a:latin typeface="Cambria Bold"/>
                <a:ea typeface="Cambria Bold"/>
                <a:cs typeface="Cambria Bold"/>
                <a:sym typeface="Cambria Bold"/>
              </a:rPr>
              <a:t>TÍTULO DO TRABALHO</a:t>
            </a:r>
          </a:p>
          <a:p>
            <a:pPr algn="ctr">
              <a:lnSpc>
                <a:spcPts val="6299"/>
              </a:lnSpc>
              <a:spcBef>
                <a:spcPct val="0"/>
              </a:spcBef>
            </a:pPr>
            <a:r>
              <a:rPr lang="en-US" sz="4499" b="1" dirty="0">
                <a:solidFill>
                  <a:srgbClr val="0D3C56"/>
                </a:solidFill>
                <a:latin typeface="Cambria Bold"/>
                <a:ea typeface="Cambria Bold"/>
                <a:cs typeface="Cambria Bold"/>
                <a:sym typeface="Cambria Bold"/>
              </a:rPr>
              <a:t>(MAIÚSCULAS E CENTRALIZADO) 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3352799" y="6438900"/>
            <a:ext cx="11582400" cy="5471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493"/>
              </a:lnSpc>
              <a:spcBef>
                <a:spcPct val="0"/>
              </a:spcBef>
            </a:pPr>
            <a:r>
              <a:rPr lang="en-US" sz="3209" dirty="0">
                <a:solidFill>
                  <a:srgbClr val="0D3C56"/>
                </a:solidFill>
                <a:latin typeface="Cambria"/>
                <a:ea typeface="Cambria"/>
                <a:cs typeface="Cambria"/>
                <a:sym typeface="Cambria"/>
              </a:rPr>
              <a:t>NOMES DOS AUTORES1 (SEPARADOS POR PONTO E VÍRGULA)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401029" y="7196533"/>
            <a:ext cx="15485937" cy="8341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73"/>
              </a:lnSpc>
              <a:spcBef>
                <a:spcPct val="0"/>
              </a:spcBef>
            </a:pPr>
            <a:r>
              <a:rPr lang="en-US" sz="2409" dirty="0">
                <a:solidFill>
                  <a:srgbClr val="0D3C56"/>
                </a:solidFill>
                <a:latin typeface="Cambria"/>
                <a:ea typeface="Cambria"/>
                <a:cs typeface="Cambria"/>
                <a:sym typeface="Cambria"/>
              </a:rPr>
              <a:t>INSERIR A(S) INSTITUIÇÃO(ÕES) DE ORIGEM DOS AUTORES. EX: 1 INSTITUTO FEDERAL DE EDUCAÇÃO, CIÊNCIA E TECNOLOGIA DE GOIÁS (IFG), CÂMPUS ITUMBIARA. </a:t>
            </a:r>
          </a:p>
        </p:txBody>
      </p:sp>
      <p:sp>
        <p:nvSpPr>
          <p:cNvPr id="11" name="Freeform 11"/>
          <p:cNvSpPr/>
          <p:nvPr/>
        </p:nvSpPr>
        <p:spPr>
          <a:xfrm>
            <a:off x="16002819" y="2560355"/>
            <a:ext cx="2113317" cy="889818"/>
          </a:xfrm>
          <a:custGeom>
            <a:avLst/>
            <a:gdLst/>
            <a:ahLst/>
            <a:cxnLst/>
            <a:rect l="l" t="t" r="r" b="b"/>
            <a:pathLst>
              <a:path w="2113317" h="889818">
                <a:moveTo>
                  <a:pt x="0" y="0"/>
                </a:moveTo>
                <a:lnTo>
                  <a:pt x="2113317" y="0"/>
                </a:lnTo>
                <a:lnTo>
                  <a:pt x="2113317" y="889818"/>
                </a:lnTo>
                <a:lnTo>
                  <a:pt x="0" y="88981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FE203A-F54C-48FC-5BAB-6E2BCB18E6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C4988853-34FE-0C78-B847-46D09350173F}"/>
              </a:ext>
            </a:extLst>
          </p:cNvPr>
          <p:cNvGrpSpPr/>
          <p:nvPr/>
        </p:nvGrpSpPr>
        <p:grpSpPr>
          <a:xfrm>
            <a:off x="332733" y="1673731"/>
            <a:ext cx="14456249" cy="763993"/>
            <a:chOff x="0" y="0"/>
            <a:chExt cx="3807407" cy="257377"/>
          </a:xfrm>
          <a:solidFill>
            <a:srgbClr val="4B9F81"/>
          </a:solidFill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6858A976-8CBC-0E0F-61DA-E74E026097AE}"/>
                </a:ext>
              </a:extLst>
            </p:cNvPr>
            <p:cNvSpPr/>
            <p:nvPr/>
          </p:nvSpPr>
          <p:spPr>
            <a:xfrm>
              <a:off x="0" y="0"/>
              <a:ext cx="3807407" cy="257377"/>
            </a:xfrm>
            <a:custGeom>
              <a:avLst/>
              <a:gdLst/>
              <a:ahLst/>
              <a:cxnLst/>
              <a:rect l="l" t="t" r="r" b="b"/>
              <a:pathLst>
                <a:path w="3807407" h="257377">
                  <a:moveTo>
                    <a:pt x="27313" y="0"/>
                  </a:moveTo>
                  <a:lnTo>
                    <a:pt x="3780094" y="0"/>
                  </a:lnTo>
                  <a:cubicBezTo>
                    <a:pt x="3795179" y="0"/>
                    <a:pt x="3807407" y="12228"/>
                    <a:pt x="3807407" y="27313"/>
                  </a:cubicBezTo>
                  <a:lnTo>
                    <a:pt x="3807407" y="230064"/>
                  </a:lnTo>
                  <a:cubicBezTo>
                    <a:pt x="3807407" y="245149"/>
                    <a:pt x="3795179" y="257377"/>
                    <a:pt x="3780094" y="257377"/>
                  </a:cubicBezTo>
                  <a:lnTo>
                    <a:pt x="27313" y="257377"/>
                  </a:lnTo>
                  <a:cubicBezTo>
                    <a:pt x="12228" y="257377"/>
                    <a:pt x="0" y="245149"/>
                    <a:pt x="0" y="230064"/>
                  </a:cubicBezTo>
                  <a:lnTo>
                    <a:pt x="0" y="27313"/>
                  </a:lnTo>
                  <a:cubicBezTo>
                    <a:pt x="0" y="12228"/>
                    <a:pt x="12228" y="0"/>
                    <a:pt x="27313" y="0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pt-BR"/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4FDB0736-FA85-66E9-896E-4DBD72E74E90}"/>
                </a:ext>
              </a:extLst>
            </p:cNvPr>
            <p:cNvSpPr txBox="1"/>
            <p:nvPr/>
          </p:nvSpPr>
          <p:spPr>
            <a:xfrm>
              <a:off x="0" y="-76200"/>
              <a:ext cx="3807407" cy="333577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213"/>
                </a:lnSpc>
              </a:pPr>
              <a:endParaRPr/>
            </a:p>
          </p:txBody>
        </p:sp>
      </p:grpSp>
      <p:sp>
        <p:nvSpPr>
          <p:cNvPr id="5" name="TextBox 5">
            <a:extLst>
              <a:ext uri="{FF2B5EF4-FFF2-40B4-BE49-F238E27FC236}">
                <a16:creationId xmlns:a16="http://schemas.microsoft.com/office/drawing/2014/main" id="{4E6975E6-9672-8537-5655-BAE10683087D}"/>
              </a:ext>
            </a:extLst>
          </p:cNvPr>
          <p:cNvSpPr txBox="1"/>
          <p:nvPr/>
        </p:nvSpPr>
        <p:spPr>
          <a:xfrm>
            <a:off x="1875783" y="1562100"/>
            <a:ext cx="4921250" cy="7639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299"/>
              </a:lnSpc>
              <a:spcBef>
                <a:spcPct val="0"/>
              </a:spcBef>
            </a:pPr>
            <a:r>
              <a:rPr lang="en-US" sz="4499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old"/>
                <a:ea typeface="Arial Bold"/>
                <a:cs typeface="Arial Bold"/>
                <a:sym typeface="Arial Bold"/>
              </a:rPr>
              <a:t>TÍTULO DO SLIDE</a:t>
            </a:r>
          </a:p>
        </p:txBody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24EA888E-A362-E173-145D-C2A74080EAA1}"/>
              </a:ext>
            </a:extLst>
          </p:cNvPr>
          <p:cNvSpPr txBox="1"/>
          <p:nvPr/>
        </p:nvSpPr>
        <p:spPr>
          <a:xfrm>
            <a:off x="5634704" y="289940"/>
            <a:ext cx="7373916" cy="8557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33"/>
              </a:lnSpc>
            </a:pPr>
            <a:r>
              <a:rPr lang="en-US" sz="2309" b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TÍTULO DO TRABALHO</a:t>
            </a:r>
          </a:p>
          <a:p>
            <a:pPr algn="l">
              <a:lnSpc>
                <a:spcPts val="3233"/>
              </a:lnSpc>
              <a:spcBef>
                <a:spcPct val="0"/>
              </a:spcBef>
            </a:pPr>
            <a:r>
              <a:rPr lang="en-US" sz="2309" b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(MAIÚSCULAS E alinhado a esquerda) </a:t>
            </a:r>
          </a:p>
        </p:txBody>
      </p:sp>
      <p:sp>
        <p:nvSpPr>
          <p:cNvPr id="7" name="TextBox 7">
            <a:extLst>
              <a:ext uri="{FF2B5EF4-FFF2-40B4-BE49-F238E27FC236}">
                <a16:creationId xmlns:a16="http://schemas.microsoft.com/office/drawing/2014/main" id="{DABD7CC2-5E82-5A35-F76E-C93332FC379D}"/>
              </a:ext>
            </a:extLst>
          </p:cNvPr>
          <p:cNvSpPr txBox="1"/>
          <p:nvPr/>
        </p:nvSpPr>
        <p:spPr>
          <a:xfrm>
            <a:off x="2824257" y="4133594"/>
            <a:ext cx="14234160" cy="19409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93"/>
              </a:lnSpc>
              <a:spcBef>
                <a:spcPct val="0"/>
              </a:spcBef>
            </a:pPr>
            <a:r>
              <a:rPr lang="en-US" sz="2709" b="1">
                <a:solidFill>
                  <a:srgbClr val="FF3131"/>
                </a:solidFill>
                <a:latin typeface="Arial Bold"/>
                <a:ea typeface="Arial Bold"/>
                <a:cs typeface="Arial Bold"/>
                <a:sym typeface="Arial Bold"/>
              </a:rPr>
              <a:t>REPLICAR ESSE MODELO DE SLIDE NO DECORRER DA APRESENTAÇÃO, DE MODO A CONTEMPLAR TODOS OS TÓPICOS PRINCIPAIS DO TRABALHO: INTRODUÇÃO; OBJETIVOS; MATERIAL E MÉTODOS (OU RELATO DE CASO/EXPERIÊNCIA); RESULTADOS E DISCUSSÃO (OU DISCUSSÃO); CONCLUSÕES; AGRADECIMENTOS.</a:t>
            </a:r>
          </a:p>
        </p:txBody>
      </p:sp>
      <p:sp>
        <p:nvSpPr>
          <p:cNvPr id="8" name="Freeform 8">
            <a:extLst>
              <a:ext uri="{FF2B5EF4-FFF2-40B4-BE49-F238E27FC236}">
                <a16:creationId xmlns:a16="http://schemas.microsoft.com/office/drawing/2014/main" id="{63962D9A-D6AE-FE6B-1250-3027E24E4715}"/>
              </a:ext>
            </a:extLst>
          </p:cNvPr>
          <p:cNvSpPr/>
          <p:nvPr/>
        </p:nvSpPr>
        <p:spPr>
          <a:xfrm rot="-5400000" flipH="1">
            <a:off x="-3889050" y="3889053"/>
            <a:ext cx="10287001" cy="2508900"/>
          </a:xfrm>
          <a:custGeom>
            <a:avLst/>
            <a:gdLst/>
            <a:ahLst/>
            <a:cxnLst/>
            <a:rect l="l" t="t" r="r" b="b"/>
            <a:pathLst>
              <a:path w="18288000" h="2966099">
                <a:moveTo>
                  <a:pt x="18288000" y="0"/>
                </a:moveTo>
                <a:lnTo>
                  <a:pt x="0" y="0"/>
                </a:lnTo>
                <a:lnTo>
                  <a:pt x="0" y="2966099"/>
                </a:lnTo>
                <a:lnTo>
                  <a:pt x="18288000" y="2966099"/>
                </a:lnTo>
                <a:lnTo>
                  <a:pt x="18288000" y="0"/>
                </a:lnTo>
                <a:close/>
              </a:path>
            </a:pathLst>
          </a:custGeom>
          <a:blipFill>
            <a:blip r:embed="rId2"/>
            <a:stretch>
              <a:fillRect l="-67018" t="-18225" r="-15341" b="-938612"/>
            </a:stretch>
          </a:blipFill>
        </p:spPr>
        <p:txBody>
          <a:bodyPr/>
          <a:lstStyle/>
          <a:p>
            <a:endParaRPr lang="pt-BR" dirty="0"/>
          </a:p>
        </p:txBody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B6E71BB4-EF78-CC1B-E3F4-DF1884BA0F86}"/>
              </a:ext>
            </a:extLst>
          </p:cNvPr>
          <p:cNvSpPr/>
          <p:nvPr/>
        </p:nvSpPr>
        <p:spPr>
          <a:xfrm>
            <a:off x="1584795" y="-57150"/>
            <a:ext cx="3641636" cy="1588011"/>
          </a:xfrm>
          <a:custGeom>
            <a:avLst/>
            <a:gdLst/>
            <a:ahLst/>
            <a:cxnLst/>
            <a:rect l="l" t="t" r="r" b="b"/>
            <a:pathLst>
              <a:path w="3641636" h="1588011">
                <a:moveTo>
                  <a:pt x="0" y="0"/>
                </a:moveTo>
                <a:lnTo>
                  <a:pt x="3641636" y="0"/>
                </a:lnTo>
                <a:lnTo>
                  <a:pt x="3641636" y="1588011"/>
                </a:lnTo>
                <a:lnTo>
                  <a:pt x="0" y="158801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334" t="-9148" r="-84471" b="-129309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0" name="Freeform 10">
            <a:extLst>
              <a:ext uri="{FF2B5EF4-FFF2-40B4-BE49-F238E27FC236}">
                <a16:creationId xmlns:a16="http://schemas.microsoft.com/office/drawing/2014/main" id="{02A6C7DA-DFD8-FFFB-1DFC-956A673C2B4D}"/>
              </a:ext>
            </a:extLst>
          </p:cNvPr>
          <p:cNvSpPr/>
          <p:nvPr/>
        </p:nvSpPr>
        <p:spPr>
          <a:xfrm>
            <a:off x="13641101" y="9203575"/>
            <a:ext cx="2295762" cy="944542"/>
          </a:xfrm>
          <a:custGeom>
            <a:avLst/>
            <a:gdLst/>
            <a:ahLst/>
            <a:cxnLst/>
            <a:rect l="l" t="t" r="r" b="b"/>
            <a:pathLst>
              <a:path w="2295762" h="944542">
                <a:moveTo>
                  <a:pt x="0" y="0"/>
                </a:moveTo>
                <a:lnTo>
                  <a:pt x="2295762" y="0"/>
                </a:lnTo>
                <a:lnTo>
                  <a:pt x="2295762" y="944543"/>
                </a:lnTo>
                <a:lnTo>
                  <a:pt x="0" y="94454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1" name="Freeform 11">
            <a:extLst>
              <a:ext uri="{FF2B5EF4-FFF2-40B4-BE49-F238E27FC236}">
                <a16:creationId xmlns:a16="http://schemas.microsoft.com/office/drawing/2014/main" id="{98D09F50-AE9A-AA8F-DC6B-3DEE4DED0218}"/>
              </a:ext>
            </a:extLst>
          </p:cNvPr>
          <p:cNvSpPr/>
          <p:nvPr/>
        </p:nvSpPr>
        <p:spPr>
          <a:xfrm>
            <a:off x="16001759" y="9258300"/>
            <a:ext cx="2113317" cy="889818"/>
          </a:xfrm>
          <a:custGeom>
            <a:avLst/>
            <a:gdLst/>
            <a:ahLst/>
            <a:cxnLst/>
            <a:rect l="l" t="t" r="r" b="b"/>
            <a:pathLst>
              <a:path w="2113317" h="889818">
                <a:moveTo>
                  <a:pt x="0" y="0"/>
                </a:moveTo>
                <a:lnTo>
                  <a:pt x="2113317" y="0"/>
                </a:lnTo>
                <a:lnTo>
                  <a:pt x="2113317" y="889818"/>
                </a:lnTo>
                <a:lnTo>
                  <a:pt x="0" y="88981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463589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126</Words>
  <Application>Microsoft Office PowerPoint</Application>
  <PresentationFormat>Personalizar</PresentationFormat>
  <Paragraphs>10</Paragraphs>
  <Slides>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</vt:i4>
      </vt:variant>
    </vt:vector>
  </HeadingPairs>
  <TitlesOfParts>
    <vt:vector size="9" baseType="lpstr">
      <vt:lpstr>Arial</vt:lpstr>
      <vt:lpstr>Montserrat Bold</vt:lpstr>
      <vt:lpstr>Calibri</vt:lpstr>
      <vt:lpstr>Cambria Bold</vt:lpstr>
      <vt:lpstr>Cambria</vt:lpstr>
      <vt:lpstr>Arial Bold</vt:lpstr>
      <vt:lpstr>Office Theme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modelo_apresentacao_secitec_ifg_itumbiara_2024</dc:title>
  <cp:lastModifiedBy>365 2772</cp:lastModifiedBy>
  <cp:revision>2</cp:revision>
  <dcterms:created xsi:type="dcterms:W3CDTF">2006-08-16T00:00:00Z</dcterms:created>
  <dcterms:modified xsi:type="dcterms:W3CDTF">2024-10-09T14:28:47Z</dcterms:modified>
  <dc:identifier>DAGS_A-Wr-4</dc:identifier>
</cp:coreProperties>
</file>