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"/>
  </p:handoutMasterIdLst>
  <p:sldIdLst>
    <p:sldId id="257" r:id="rId2"/>
  </p:sldIdLst>
  <p:sldSz cx="32399288" cy="43200638"/>
  <p:notesSz cx="150876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6189" userDrawn="1">
          <p15:clr>
            <a:srgbClr val="A4A3A4"/>
          </p15:clr>
        </p15:guide>
        <p15:guide id="2" pos="46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F81"/>
    <a:srgbClr val="0D3C56"/>
    <a:srgbClr val="C49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9437C-5D0F-4021-9344-546FAFCF917D}" v="15" dt="2024-10-08T14:16:30.3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2188" y="-24"/>
      </p:cViewPr>
      <p:guideLst>
        <p:guide orient="horz" pos="6189"/>
        <p:guide pos="463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1" d="100"/>
          <a:sy n="21" d="100"/>
        </p:scale>
        <p:origin x="187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Escobar de Oliveira" userId="4f347268b9600a36" providerId="LiveId" clId="{7863253E-879A-468F-AFC1-FF8DECE3CEB1}"/>
    <pc:docChg chg="undo custSel addSld delSld modSld modMainMaster">
      <pc:chgData name="Marcelo Escobar de Oliveira" userId="4f347268b9600a36" providerId="LiveId" clId="{7863253E-879A-468F-AFC1-FF8DECE3CEB1}" dt="2024-09-03T03:21:14.054" v="817" actId="1037"/>
      <pc:docMkLst>
        <pc:docMk/>
      </pc:docMkLst>
      <pc:sldChg chg="addSp delSp modSp mod">
        <pc:chgData name="Marcelo Escobar de Oliveira" userId="4f347268b9600a36" providerId="LiveId" clId="{7863253E-879A-468F-AFC1-FF8DECE3CEB1}" dt="2024-09-03T03:21:14.054" v="817" actId="1037"/>
        <pc:sldMkLst>
          <pc:docMk/>
          <pc:sldMk cId="0" sldId="256"/>
        </pc:sldMkLst>
        <pc:spChg chg="mod">
          <ac:chgData name="Marcelo Escobar de Oliveira" userId="4f347268b9600a36" providerId="LiveId" clId="{7863253E-879A-468F-AFC1-FF8DECE3CEB1}" dt="2024-09-03T03:00:02.834" v="13" actId="6549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2:57:19.190" v="0"/>
          <ac:spMkLst>
            <pc:docMk/>
            <pc:sldMk cId="0" sldId="256"/>
            <ac:spMk id="3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2:57:19.190" v="0"/>
          <ac:spMkLst>
            <pc:docMk/>
            <pc:sldMk cId="0" sldId="256"/>
            <ac:spMk id="4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3:10:29.200" v="774" actId="3064"/>
          <ac:spMkLst>
            <pc:docMk/>
            <pc:sldMk cId="0" sldId="256"/>
            <ac:spMk id="5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3:10:39.930" v="777" actId="3064"/>
          <ac:spMkLst>
            <pc:docMk/>
            <pc:sldMk cId="0" sldId="256"/>
            <ac:spMk id="6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3:12:50.970" v="799" actId="3064"/>
          <ac:spMkLst>
            <pc:docMk/>
            <pc:sldMk cId="0" sldId="256"/>
            <ac:spMk id="7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3:13:06.087" v="800" actId="948"/>
          <ac:spMkLst>
            <pc:docMk/>
            <pc:sldMk cId="0" sldId="256"/>
            <ac:spMk id="8" creationId="{00000000-0000-0000-0000-000000000000}"/>
          </ac:spMkLst>
        </pc:spChg>
        <pc:spChg chg="del mod">
          <ac:chgData name="Marcelo Escobar de Oliveira" userId="4f347268b9600a36" providerId="LiveId" clId="{7863253E-879A-468F-AFC1-FF8DECE3CEB1}" dt="2024-09-03T03:00:44.463" v="17" actId="478"/>
          <ac:spMkLst>
            <pc:docMk/>
            <pc:sldMk cId="0" sldId="256"/>
            <ac:spMk id="9" creationId="{00000000-0000-0000-0000-000000000000}"/>
          </ac:spMkLst>
        </pc:spChg>
        <pc:spChg chg="del mod">
          <ac:chgData name="Marcelo Escobar de Oliveira" userId="4f347268b9600a36" providerId="LiveId" clId="{7863253E-879A-468F-AFC1-FF8DECE3CEB1}" dt="2024-09-03T03:00:44.463" v="17" actId="478"/>
          <ac:spMkLst>
            <pc:docMk/>
            <pc:sldMk cId="0" sldId="256"/>
            <ac:spMk id="10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3:11:07.030" v="780" actId="3064"/>
          <ac:spMkLst>
            <pc:docMk/>
            <pc:sldMk cId="0" sldId="256"/>
            <ac:spMk id="11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3:11:02.509" v="778" actId="3064"/>
          <ac:spMkLst>
            <pc:docMk/>
            <pc:sldMk cId="0" sldId="256"/>
            <ac:spMk id="12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3:12:30.429" v="796" actId="3064"/>
          <ac:spMkLst>
            <pc:docMk/>
            <pc:sldMk cId="0" sldId="256"/>
            <ac:spMk id="13" creationId="{00000000-0000-0000-0000-000000000000}"/>
          </ac:spMkLst>
        </pc:spChg>
        <pc:spChg chg="del mod">
          <ac:chgData name="Marcelo Escobar de Oliveira" userId="4f347268b9600a36" providerId="LiveId" clId="{7863253E-879A-468F-AFC1-FF8DECE3CEB1}" dt="2024-09-03T03:07:04.479" v="729" actId="478"/>
          <ac:spMkLst>
            <pc:docMk/>
            <pc:sldMk cId="0" sldId="256"/>
            <ac:spMk id="14" creationId="{00000000-0000-0000-0000-000000000000}"/>
          </ac:spMkLst>
        </pc:spChg>
        <pc:spChg chg="del mod">
          <ac:chgData name="Marcelo Escobar de Oliveira" userId="4f347268b9600a36" providerId="LiveId" clId="{7863253E-879A-468F-AFC1-FF8DECE3CEB1}" dt="2024-09-03T03:07:04.479" v="729" actId="478"/>
          <ac:spMkLst>
            <pc:docMk/>
            <pc:sldMk cId="0" sldId="256"/>
            <ac:spMk id="15" creationId="{00000000-0000-0000-0000-000000000000}"/>
          </ac:spMkLst>
        </pc:spChg>
        <pc:spChg chg="del mod">
          <ac:chgData name="Marcelo Escobar de Oliveira" userId="4f347268b9600a36" providerId="LiveId" clId="{7863253E-879A-468F-AFC1-FF8DECE3CEB1}" dt="2024-09-03T03:05:00.845" v="497" actId="478"/>
          <ac:spMkLst>
            <pc:docMk/>
            <pc:sldMk cId="0" sldId="256"/>
            <ac:spMk id="16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3:11:11.535" v="782" actId="3064"/>
          <ac:spMkLst>
            <pc:docMk/>
            <pc:sldMk cId="0" sldId="256"/>
            <ac:spMk id="17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3:12:34.966" v="797" actId="3064"/>
          <ac:spMkLst>
            <pc:docMk/>
            <pc:sldMk cId="0" sldId="256"/>
            <ac:spMk id="18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3:11:29.214" v="787" actId="1036"/>
          <ac:spMkLst>
            <pc:docMk/>
            <pc:sldMk cId="0" sldId="256"/>
            <ac:spMk id="19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3:21:14.054" v="817" actId="1037"/>
          <ac:spMkLst>
            <pc:docMk/>
            <pc:sldMk cId="0" sldId="256"/>
            <ac:spMk id="20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2:57:19.190" v="0"/>
          <ac:spMkLst>
            <pc:docMk/>
            <pc:sldMk cId="0" sldId="256"/>
            <ac:spMk id="21" creationId="{00000000-0000-0000-0000-000000000000}"/>
          </ac:spMkLst>
        </pc:spChg>
        <pc:spChg chg="mod">
          <ac:chgData name="Marcelo Escobar de Oliveira" userId="4f347268b9600a36" providerId="LiveId" clId="{7863253E-879A-468F-AFC1-FF8DECE3CEB1}" dt="2024-09-03T02:59:14.002" v="4" actId="1076"/>
          <ac:spMkLst>
            <pc:docMk/>
            <pc:sldMk cId="0" sldId="256"/>
            <ac:spMk id="22" creationId="{00000000-0000-0000-0000-000000000000}"/>
          </ac:spMkLst>
        </pc:spChg>
        <pc:spChg chg="add mod">
          <ac:chgData name="Marcelo Escobar de Oliveira" userId="4f347268b9600a36" providerId="LiveId" clId="{7863253E-879A-468F-AFC1-FF8DECE3CEB1}" dt="2024-09-03T03:12:24.385" v="795" actId="3064"/>
          <ac:spMkLst>
            <pc:docMk/>
            <pc:sldMk cId="0" sldId="256"/>
            <ac:spMk id="23" creationId="{4DC669BB-C738-E33B-6AEB-ACCACDF41A40}"/>
          </ac:spMkLst>
        </pc:spChg>
        <pc:spChg chg="add mod">
          <ac:chgData name="Marcelo Escobar de Oliveira" userId="4f347268b9600a36" providerId="LiveId" clId="{7863253E-879A-468F-AFC1-FF8DECE3CEB1}" dt="2024-09-03T03:20:00.504" v="807"/>
          <ac:spMkLst>
            <pc:docMk/>
            <pc:sldMk cId="0" sldId="256"/>
            <ac:spMk id="24" creationId="{1B1EB0BA-18E8-39D7-92C7-5D9B16F104B9}"/>
          </ac:spMkLst>
        </pc:spChg>
        <pc:spChg chg="add mod">
          <ac:chgData name="Marcelo Escobar de Oliveira" userId="4f347268b9600a36" providerId="LiveId" clId="{7863253E-879A-468F-AFC1-FF8DECE3CEB1}" dt="2024-09-03T03:20:00.504" v="807"/>
          <ac:spMkLst>
            <pc:docMk/>
            <pc:sldMk cId="0" sldId="256"/>
            <ac:spMk id="25" creationId="{9629C1AB-BB05-D4A9-B964-57066AAE5509}"/>
          </ac:spMkLst>
        </pc:spChg>
        <pc:spChg chg="add mod">
          <ac:chgData name="Marcelo Escobar de Oliveira" userId="4f347268b9600a36" providerId="LiveId" clId="{7863253E-879A-468F-AFC1-FF8DECE3CEB1}" dt="2024-09-03T03:20:00.504" v="807"/>
          <ac:spMkLst>
            <pc:docMk/>
            <pc:sldMk cId="0" sldId="256"/>
            <ac:spMk id="27" creationId="{FFBE4B6A-81F2-3DC6-A844-29D19AE7F968}"/>
          </ac:spMkLst>
        </pc:spChg>
        <pc:spChg chg="add mod">
          <ac:chgData name="Marcelo Escobar de Oliveira" userId="4f347268b9600a36" providerId="LiveId" clId="{7863253E-879A-468F-AFC1-FF8DECE3CEB1}" dt="2024-09-03T03:20:00.504" v="807"/>
          <ac:spMkLst>
            <pc:docMk/>
            <pc:sldMk cId="0" sldId="256"/>
            <ac:spMk id="28" creationId="{4F5A8DD4-F3BA-A799-7EFD-10B0E3EFE46A}"/>
          </ac:spMkLst>
        </pc:spChg>
        <pc:picChg chg="add mod">
          <ac:chgData name="Marcelo Escobar de Oliveira" userId="4f347268b9600a36" providerId="LiveId" clId="{7863253E-879A-468F-AFC1-FF8DECE3CEB1}" dt="2024-09-03T03:20:00.504" v="807"/>
          <ac:picMkLst>
            <pc:docMk/>
            <pc:sldMk cId="0" sldId="256"/>
            <ac:picMk id="26" creationId="{12508EE5-1F85-BF33-CD0C-335CF2357589}"/>
          </ac:picMkLst>
        </pc:picChg>
        <pc:picChg chg="add mod">
          <ac:chgData name="Marcelo Escobar de Oliveira" userId="4f347268b9600a36" providerId="LiveId" clId="{7863253E-879A-468F-AFC1-FF8DECE3CEB1}" dt="2024-09-03T03:21:01.784" v="812" actId="1076"/>
          <ac:picMkLst>
            <pc:docMk/>
            <pc:sldMk cId="0" sldId="256"/>
            <ac:picMk id="29" creationId="{F73F893E-7536-838E-A1E4-13193D8363A2}"/>
          </ac:picMkLst>
        </pc:picChg>
      </pc:sldChg>
      <pc:sldChg chg="addSp modSp new del">
        <pc:chgData name="Marcelo Escobar de Oliveira" userId="4f347268b9600a36" providerId="LiveId" clId="{7863253E-879A-468F-AFC1-FF8DECE3CEB1}" dt="2024-09-03T03:20:54.344" v="811" actId="47"/>
        <pc:sldMkLst>
          <pc:docMk/>
          <pc:sldMk cId="1157344502" sldId="257"/>
        </pc:sldMkLst>
        <pc:spChg chg="add mod">
          <ac:chgData name="Marcelo Escobar de Oliveira" userId="4f347268b9600a36" providerId="LiveId" clId="{7863253E-879A-468F-AFC1-FF8DECE3CEB1}" dt="2024-09-03T03:19:57.161" v="806"/>
          <ac:spMkLst>
            <pc:docMk/>
            <pc:sldMk cId="1157344502" sldId="257"/>
            <ac:spMk id="2" creationId="{7F5E9C16-2F29-F35D-F802-F234316DE012}"/>
          </ac:spMkLst>
        </pc:spChg>
        <pc:spChg chg="add mod">
          <ac:chgData name="Marcelo Escobar de Oliveira" userId="4f347268b9600a36" providerId="LiveId" clId="{7863253E-879A-468F-AFC1-FF8DECE3CEB1}" dt="2024-09-03T03:19:57.161" v="806"/>
          <ac:spMkLst>
            <pc:docMk/>
            <pc:sldMk cId="1157344502" sldId="257"/>
            <ac:spMk id="3" creationId="{16CDA8BD-912E-1B13-B4D1-52EDF7EB9C8A}"/>
          </ac:spMkLst>
        </pc:spChg>
        <pc:spChg chg="add mod">
          <ac:chgData name="Marcelo Escobar de Oliveira" userId="4f347268b9600a36" providerId="LiveId" clId="{7863253E-879A-468F-AFC1-FF8DECE3CEB1}" dt="2024-09-03T03:19:57.161" v="806"/>
          <ac:spMkLst>
            <pc:docMk/>
            <pc:sldMk cId="1157344502" sldId="257"/>
            <ac:spMk id="5" creationId="{BC436D66-F7A1-C398-3F22-2919C2BBD6A3}"/>
          </ac:spMkLst>
        </pc:spChg>
        <pc:spChg chg="add mod">
          <ac:chgData name="Marcelo Escobar de Oliveira" userId="4f347268b9600a36" providerId="LiveId" clId="{7863253E-879A-468F-AFC1-FF8DECE3CEB1}" dt="2024-09-03T03:19:57.161" v="806"/>
          <ac:spMkLst>
            <pc:docMk/>
            <pc:sldMk cId="1157344502" sldId="257"/>
            <ac:spMk id="6" creationId="{EC350709-1BBB-9B1B-4DC6-1AA50915A72A}"/>
          </ac:spMkLst>
        </pc:spChg>
        <pc:picChg chg="add mod">
          <ac:chgData name="Marcelo Escobar de Oliveira" userId="4f347268b9600a36" providerId="LiveId" clId="{7863253E-879A-468F-AFC1-FF8DECE3CEB1}" dt="2024-09-03T03:19:57.161" v="806"/>
          <ac:picMkLst>
            <pc:docMk/>
            <pc:sldMk cId="1157344502" sldId="257"/>
            <ac:picMk id="4" creationId="{5D766740-46E9-B06F-3936-4BEE29079753}"/>
          </ac:picMkLst>
        </pc:picChg>
        <pc:picChg chg="add mod">
          <ac:chgData name="Marcelo Escobar de Oliveira" userId="4f347268b9600a36" providerId="LiveId" clId="{7863253E-879A-468F-AFC1-FF8DECE3CEB1}" dt="2024-09-03T03:19:57.161" v="806"/>
          <ac:picMkLst>
            <pc:docMk/>
            <pc:sldMk cId="1157344502" sldId="257"/>
            <ac:picMk id="7" creationId="{831077B1-4E2A-4C75-C903-2864F3BA0C18}"/>
          </ac:picMkLst>
        </pc:picChg>
      </pc:sldChg>
      <pc:sldChg chg="add del">
        <pc:chgData name="Marcelo Escobar de Oliveira" userId="4f347268b9600a36" providerId="LiveId" clId="{7863253E-879A-468F-AFC1-FF8DECE3CEB1}" dt="2024-09-03T03:11:53.045" v="788" actId="47"/>
        <pc:sldMkLst>
          <pc:docMk/>
          <pc:sldMk cId="1727061816" sldId="257"/>
        </pc:sldMkLst>
      </pc:sldChg>
      <pc:sldChg chg="new del">
        <pc:chgData name="Marcelo Escobar de Oliveira" userId="4f347268b9600a36" providerId="LiveId" clId="{7863253E-879A-468F-AFC1-FF8DECE3CEB1}" dt="2024-09-03T03:11:55.836" v="789" actId="47"/>
        <pc:sldMkLst>
          <pc:docMk/>
          <pc:sldMk cId="2033521969" sldId="258"/>
        </pc:sldMkLst>
      </pc:sldChg>
      <pc:sldMasterChg chg="delSp modSp mod modSldLayout">
        <pc:chgData name="Marcelo Escobar de Oliveira" userId="4f347268b9600a36" providerId="LiveId" clId="{7863253E-879A-468F-AFC1-FF8DECE3CEB1}" dt="2024-09-03T03:20:37.849" v="810" actId="478"/>
        <pc:sldMasterMkLst>
          <pc:docMk/>
          <pc:sldMasterMk cId="0" sldId="2147483648"/>
        </pc:sldMasterMkLst>
        <pc:spChg chg="del mod">
          <ac:chgData name="Marcelo Escobar de Oliveira" userId="4f347268b9600a36" providerId="LiveId" clId="{7863253E-879A-468F-AFC1-FF8DECE3CEB1}" dt="2024-09-03T03:20:31.283" v="808" actId="478"/>
          <ac:spMkLst>
            <pc:docMk/>
            <pc:sldMasterMk cId="0" sldId="2147483648"/>
            <ac:spMk id="2" creationId="{00000000-0000-0000-0000-000000000000}"/>
          </ac:spMkLst>
        </pc:spChg>
        <pc:spChg chg="del mod">
          <ac:chgData name="Marcelo Escobar de Oliveira" userId="4f347268b9600a36" providerId="LiveId" clId="{7863253E-879A-468F-AFC1-FF8DECE3CEB1}" dt="2024-09-03T03:20:31.283" v="808" actId="478"/>
          <ac:spMkLst>
            <pc:docMk/>
            <pc:sldMasterMk cId="0" sldId="2147483648"/>
            <ac:spMk id="3" creationId="{00000000-0000-0000-0000-000000000000}"/>
          </ac:spMkLst>
        </pc:spChg>
        <pc:spChg chg="del mod">
          <ac:chgData name="Marcelo Escobar de Oliveira" userId="4f347268b9600a36" providerId="LiveId" clId="{7863253E-879A-468F-AFC1-FF8DECE3CEB1}" dt="2024-09-03T03:20:33.916" v="809" actId="478"/>
          <ac:spMkLst>
            <pc:docMk/>
            <pc:sldMasterMk cId="0" sldId="2147483648"/>
            <ac:spMk id="4" creationId="{00000000-0000-0000-0000-000000000000}"/>
          </ac:spMkLst>
        </pc:spChg>
        <pc:spChg chg="del mod">
          <ac:chgData name="Marcelo Escobar de Oliveira" userId="4f347268b9600a36" providerId="LiveId" clId="{7863253E-879A-468F-AFC1-FF8DECE3CEB1}" dt="2024-09-03T03:20:33.916" v="809" actId="478"/>
          <ac:spMkLst>
            <pc:docMk/>
            <pc:sldMasterMk cId="0" sldId="2147483648"/>
            <ac:spMk id="5" creationId="{00000000-0000-0000-0000-000000000000}"/>
          </ac:spMkLst>
        </pc:spChg>
        <pc:spChg chg="del mod">
          <ac:chgData name="Marcelo Escobar de Oliveira" userId="4f347268b9600a36" providerId="LiveId" clId="{7863253E-879A-468F-AFC1-FF8DECE3CEB1}" dt="2024-09-03T03:20:33.916" v="809" actId="478"/>
          <ac:spMkLst>
            <pc:docMk/>
            <pc:sldMasterMk cId="0" sldId="2147483648"/>
            <ac:spMk id="6" creationId="{00000000-0000-0000-0000-000000000000}"/>
          </ac:spMkLst>
        </pc:spChg>
        <pc:spChg chg="del mod">
          <ac:chgData name="Marcelo Escobar de Oliveira" userId="4f347268b9600a36" providerId="LiveId" clId="{7863253E-879A-468F-AFC1-FF8DECE3CEB1}" dt="2024-09-03T03:20:33.916" v="809" actId="478"/>
          <ac:spMkLst>
            <pc:docMk/>
            <pc:sldMasterMk cId="0" sldId="2147483648"/>
            <ac:spMk id="16" creationId="{00000000-0000-0000-0000-000000000000}"/>
          </ac:spMkLst>
        </pc:spChg>
        <pc:spChg chg="del mod">
          <ac:chgData name="Marcelo Escobar de Oliveira" userId="4f347268b9600a36" providerId="LiveId" clId="{7863253E-879A-468F-AFC1-FF8DECE3CEB1}" dt="2024-09-03T03:20:33.916" v="809" actId="478"/>
          <ac:spMkLst>
            <pc:docMk/>
            <pc:sldMasterMk cId="0" sldId="2147483648"/>
            <ac:spMk id="17" creationId="{00000000-0000-0000-0000-000000000000}"/>
          </ac:spMkLst>
        </pc:spChg>
        <pc:spChg chg="del mod">
          <ac:chgData name="Marcelo Escobar de Oliveira" userId="4f347268b9600a36" providerId="LiveId" clId="{7863253E-879A-468F-AFC1-FF8DECE3CEB1}" dt="2024-09-03T03:20:31.283" v="808" actId="478"/>
          <ac:spMkLst>
            <pc:docMk/>
            <pc:sldMasterMk cId="0" sldId="2147483648"/>
            <ac:spMk id="19" creationId="{00000000-0000-0000-0000-000000000000}"/>
          </ac:spMkLst>
        </pc:spChg>
        <pc:spChg chg="del mod">
          <ac:chgData name="Marcelo Escobar de Oliveira" userId="4f347268b9600a36" providerId="LiveId" clId="{7863253E-879A-468F-AFC1-FF8DECE3CEB1}" dt="2024-09-03T03:20:31.283" v="808" actId="478"/>
          <ac:spMkLst>
            <pc:docMk/>
            <pc:sldMasterMk cId="0" sldId="2147483648"/>
            <ac:spMk id="20" creationId="{00000000-0000-0000-0000-000000000000}"/>
          </ac:spMkLst>
        </pc:spChg>
        <pc:picChg chg="del mod">
          <ac:chgData name="Marcelo Escobar de Oliveira" userId="4f347268b9600a36" providerId="LiveId" clId="{7863253E-879A-468F-AFC1-FF8DECE3CEB1}" dt="2024-09-03T03:20:31.283" v="808" actId="478"/>
          <ac:picMkLst>
            <pc:docMk/>
            <pc:sldMasterMk cId="0" sldId="2147483648"/>
            <ac:picMk id="18" creationId="{00000000-0000-0000-0000-000000000000}"/>
          </ac:picMkLst>
        </pc:picChg>
        <pc:picChg chg="del mod">
          <ac:chgData name="Marcelo Escobar de Oliveira" userId="4f347268b9600a36" providerId="LiveId" clId="{7863253E-879A-468F-AFC1-FF8DECE3CEB1}" dt="2024-09-03T03:20:33.916" v="809" actId="478"/>
          <ac:picMkLst>
            <pc:docMk/>
            <pc:sldMasterMk cId="0" sldId="2147483648"/>
            <ac:picMk id="21" creationId="{00000000-0000-0000-0000-000000000000}"/>
          </ac:picMkLst>
        </pc:picChg>
        <pc:picChg chg="del mod">
          <ac:chgData name="Marcelo Escobar de Oliveira" userId="4f347268b9600a36" providerId="LiveId" clId="{7863253E-879A-468F-AFC1-FF8DECE3CEB1}" dt="2024-09-03T03:18:21.492" v="801" actId="478"/>
          <ac:picMkLst>
            <pc:docMk/>
            <pc:sldMasterMk cId="0" sldId="2147483648"/>
            <ac:picMk id="22" creationId="{00000000-0000-0000-0000-000000000000}"/>
          </ac:picMkLst>
        </pc:picChg>
        <pc:sldLayoutChg chg="modSp">
          <pc:chgData name="Marcelo Escobar de Oliveira" userId="4f347268b9600a36" providerId="LiveId" clId="{7863253E-879A-468F-AFC1-FF8DECE3CEB1}" dt="2024-09-03T02:57:19.190" v="0"/>
          <pc:sldLayoutMkLst>
            <pc:docMk/>
            <pc:sldMasterMk cId="0" sldId="2147483648"/>
            <pc:sldLayoutMk cId="0" sldId="2147483661"/>
          </pc:sldLayoutMkLst>
          <pc:spChg chg="mod">
            <ac:chgData name="Marcelo Escobar de Oliveira" userId="4f347268b9600a36" providerId="LiveId" clId="{7863253E-879A-468F-AFC1-FF8DECE3CEB1}" dt="2024-09-03T02:57:19.190" v="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Marcelo Escobar de Oliveira" userId="4f347268b9600a36" providerId="LiveId" clId="{7863253E-879A-468F-AFC1-FF8DECE3CEB1}" dt="2024-09-03T02:57:19.190" v="0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</pc:sldLayoutChg>
        <pc:sldLayoutChg chg="modSp">
          <pc:chgData name="Marcelo Escobar de Oliveira" userId="4f347268b9600a36" providerId="LiveId" clId="{7863253E-879A-468F-AFC1-FF8DECE3CEB1}" dt="2024-09-03T02:57:19.190" v="0"/>
          <pc:sldLayoutMkLst>
            <pc:docMk/>
            <pc:sldMasterMk cId="0" sldId="2147483648"/>
            <pc:sldLayoutMk cId="0" sldId="2147483663"/>
          </pc:sldLayoutMkLst>
          <pc:spChg chg="mod">
            <ac:chgData name="Marcelo Escobar de Oliveira" userId="4f347268b9600a36" providerId="LiveId" clId="{7863253E-879A-468F-AFC1-FF8DECE3CEB1}" dt="2024-09-03T02:57:19.190" v="0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Marcelo Escobar de Oliveira" userId="4f347268b9600a36" providerId="LiveId" clId="{7863253E-879A-468F-AFC1-FF8DECE3CEB1}" dt="2024-09-03T02:57:19.190" v="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</pc:sldLayoutChg>
        <pc:sldLayoutChg chg="delSp mod">
          <pc:chgData name="Marcelo Escobar de Oliveira" userId="4f347268b9600a36" providerId="LiveId" clId="{7863253E-879A-468F-AFC1-FF8DECE3CEB1}" dt="2024-09-03T03:20:37.849" v="810" actId="478"/>
          <pc:sldLayoutMkLst>
            <pc:docMk/>
            <pc:sldMasterMk cId="0" sldId="2147483648"/>
            <pc:sldLayoutMk cId="0" sldId="2147483665"/>
          </pc:sldLayoutMkLst>
          <pc:spChg chg="del">
            <ac:chgData name="Marcelo Escobar de Oliveira" userId="4f347268b9600a36" providerId="LiveId" clId="{7863253E-879A-468F-AFC1-FF8DECE3CEB1}" dt="2024-09-03T03:20:37.849" v="810" actId="478"/>
            <ac:spMkLst>
              <pc:docMk/>
              <pc:sldMasterMk cId="0" sldId="2147483648"/>
              <pc:sldLayoutMk cId="0" sldId="2147483665"/>
              <ac:spMk id="2" creationId="{00000000-0000-0000-0000-000000000000}"/>
            </ac:spMkLst>
          </pc:spChg>
          <pc:spChg chg="del">
            <ac:chgData name="Marcelo Escobar de Oliveira" userId="4f347268b9600a36" providerId="LiveId" clId="{7863253E-879A-468F-AFC1-FF8DECE3CEB1}" dt="2024-09-03T03:20:37.849" v="810" actId="478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del">
            <ac:chgData name="Marcelo Escobar de Oliveira" userId="4f347268b9600a36" providerId="LiveId" clId="{7863253E-879A-468F-AFC1-FF8DECE3CEB1}" dt="2024-09-03T03:20:37.849" v="810" actId="478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</pc:sldLayoutChg>
      </pc:sldMasterChg>
    </pc:docChg>
  </pc:docChgLst>
  <pc:docChgLst>
    <pc:chgData name="Marcelo Escobar de Oliveira" userId="4f347268b9600a36" providerId="LiveId" clId="{07A9437C-5D0F-4021-9344-546FAFCF917D}"/>
    <pc:docChg chg="undo custSel addSld delSld modSld">
      <pc:chgData name="Marcelo Escobar de Oliveira" userId="4f347268b9600a36" providerId="LiveId" clId="{07A9437C-5D0F-4021-9344-546FAFCF917D}" dt="2024-10-08T14:16:33.841" v="264" actId="207"/>
      <pc:docMkLst>
        <pc:docMk/>
      </pc:docMkLst>
      <pc:sldChg chg="addSp delSp modSp mod">
        <pc:chgData name="Marcelo Escobar de Oliveira" userId="4f347268b9600a36" providerId="LiveId" clId="{07A9437C-5D0F-4021-9344-546FAFCF917D}" dt="2024-10-08T14:15:28.206" v="251" actId="207"/>
        <pc:sldMkLst>
          <pc:docMk/>
          <pc:sldMk cId="0" sldId="256"/>
        </pc:sldMkLst>
        <pc:spChg chg="mod">
          <ac:chgData name="Marcelo Escobar de Oliveira" userId="4f347268b9600a36" providerId="LiveId" clId="{07A9437C-5D0F-4021-9344-546FAFCF917D}" dt="2024-10-08T14:04:53.830" v="241" actId="1035"/>
          <ac:spMkLst>
            <pc:docMk/>
            <pc:sldMk cId="0" sldId="256"/>
            <ac:spMk id="3" creationId="{00000000-0000-0000-0000-000000000000}"/>
          </ac:spMkLst>
        </pc:spChg>
        <pc:spChg chg="mod">
          <ac:chgData name="Marcelo Escobar de Oliveira" userId="4f347268b9600a36" providerId="LiveId" clId="{07A9437C-5D0F-4021-9344-546FAFCF917D}" dt="2024-10-08T13:58:21.800" v="70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Marcelo Escobar de Oliveira" userId="4f347268b9600a36" providerId="LiveId" clId="{07A9437C-5D0F-4021-9344-546FAFCF917D}" dt="2024-10-08T14:15:28.206" v="251" actId="207"/>
          <ac:spMkLst>
            <pc:docMk/>
            <pc:sldMk cId="0" sldId="256"/>
            <ac:spMk id="5" creationId="{00000000-0000-0000-0000-000000000000}"/>
          </ac:spMkLst>
        </pc:spChg>
        <pc:spChg chg="mod">
          <ac:chgData name="Marcelo Escobar de Oliveira" userId="4f347268b9600a36" providerId="LiveId" clId="{07A9437C-5D0F-4021-9344-546FAFCF917D}" dt="2024-10-08T13:57:31.282" v="57" actId="1036"/>
          <ac:spMkLst>
            <pc:docMk/>
            <pc:sldMk cId="0" sldId="256"/>
            <ac:spMk id="6" creationId="{00000000-0000-0000-0000-000000000000}"/>
          </ac:spMkLst>
        </pc:spChg>
        <pc:spChg chg="mod">
          <ac:chgData name="Marcelo Escobar de Oliveira" userId="4f347268b9600a36" providerId="LiveId" clId="{07A9437C-5D0F-4021-9344-546FAFCF917D}" dt="2024-10-08T13:57:31.282" v="57" actId="1036"/>
          <ac:spMkLst>
            <pc:docMk/>
            <pc:sldMk cId="0" sldId="256"/>
            <ac:spMk id="7" creationId="{00000000-0000-0000-0000-000000000000}"/>
          </ac:spMkLst>
        </pc:spChg>
        <pc:spChg chg="mod">
          <ac:chgData name="Marcelo Escobar de Oliveira" userId="4f347268b9600a36" providerId="LiveId" clId="{07A9437C-5D0F-4021-9344-546FAFCF917D}" dt="2024-10-08T13:57:31.282" v="57" actId="1036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Marcelo Escobar de Oliveira" userId="4f347268b9600a36" providerId="LiveId" clId="{07A9437C-5D0F-4021-9344-546FAFCF917D}" dt="2024-10-08T13:53:17.991" v="15" actId="1076"/>
          <ac:spMkLst>
            <pc:docMk/>
            <pc:sldMk cId="0" sldId="256"/>
            <ac:spMk id="9" creationId="{BDE896FF-9686-E71F-5501-706B8A770B7A}"/>
          </ac:spMkLst>
        </pc:spChg>
        <pc:spChg chg="mod">
          <ac:chgData name="Marcelo Escobar de Oliveira" userId="4f347268b9600a36" providerId="LiveId" clId="{07A9437C-5D0F-4021-9344-546FAFCF917D}" dt="2024-10-08T14:15:11.415" v="249"/>
          <ac:spMkLst>
            <pc:docMk/>
            <pc:sldMk cId="0" sldId="256"/>
            <ac:spMk id="11" creationId="{00000000-0000-0000-0000-000000000000}"/>
          </ac:spMkLst>
        </pc:spChg>
        <pc:spChg chg="mod">
          <ac:chgData name="Marcelo Escobar de Oliveira" userId="4f347268b9600a36" providerId="LiveId" clId="{07A9437C-5D0F-4021-9344-546FAFCF917D}" dt="2024-10-08T13:57:31.282" v="57" actId="103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Marcelo Escobar de Oliveira" userId="4f347268b9600a36" providerId="LiveId" clId="{07A9437C-5D0F-4021-9344-546FAFCF917D}" dt="2024-10-08T13:57:31.282" v="57" actId="1036"/>
          <ac:spMkLst>
            <pc:docMk/>
            <pc:sldMk cId="0" sldId="256"/>
            <ac:spMk id="13" creationId="{00000000-0000-0000-0000-000000000000}"/>
          </ac:spMkLst>
        </pc:spChg>
        <pc:spChg chg="add del mod">
          <ac:chgData name="Marcelo Escobar de Oliveira" userId="4f347268b9600a36" providerId="LiveId" clId="{07A9437C-5D0F-4021-9344-546FAFCF917D}" dt="2024-10-08T13:54:41.066" v="25" actId="478"/>
          <ac:spMkLst>
            <pc:docMk/>
            <pc:sldMk cId="0" sldId="256"/>
            <ac:spMk id="14" creationId="{5DBF578F-6A87-A5CE-7742-E5FEE24622CF}"/>
          </ac:spMkLst>
        </pc:spChg>
        <pc:spChg chg="add mod modCrop">
          <ac:chgData name="Marcelo Escobar de Oliveira" userId="4f347268b9600a36" providerId="LiveId" clId="{07A9437C-5D0F-4021-9344-546FAFCF917D}" dt="2024-10-08T14:05:21.399" v="242" actId="732"/>
          <ac:spMkLst>
            <pc:docMk/>
            <pc:sldMk cId="0" sldId="256"/>
            <ac:spMk id="15" creationId="{0192E06F-BFCF-C7EC-B1B4-8909EC05B7B6}"/>
          </ac:spMkLst>
        </pc:spChg>
        <pc:spChg chg="add mod modCrop">
          <ac:chgData name="Marcelo Escobar de Oliveira" userId="4f347268b9600a36" providerId="LiveId" clId="{07A9437C-5D0F-4021-9344-546FAFCF917D}" dt="2024-10-08T13:57:26.290" v="53" actId="732"/>
          <ac:spMkLst>
            <pc:docMk/>
            <pc:sldMk cId="0" sldId="256"/>
            <ac:spMk id="16" creationId="{0DCD2982-2596-5CDF-FFE2-CF1499D86448}"/>
          </ac:spMkLst>
        </pc:spChg>
        <pc:spChg chg="mod">
          <ac:chgData name="Marcelo Escobar de Oliveira" userId="4f347268b9600a36" providerId="LiveId" clId="{07A9437C-5D0F-4021-9344-546FAFCF917D}" dt="2024-10-08T13:57:31.282" v="57" actId="103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Marcelo Escobar de Oliveira" userId="4f347268b9600a36" providerId="LiveId" clId="{07A9437C-5D0F-4021-9344-546FAFCF917D}" dt="2024-10-08T13:57:31.282" v="57" actId="1036"/>
          <ac:spMkLst>
            <pc:docMk/>
            <pc:sldMk cId="0" sldId="256"/>
            <ac:spMk id="18" creationId="{00000000-0000-0000-0000-000000000000}"/>
          </ac:spMkLst>
        </pc:spChg>
        <pc:spChg chg="mod">
          <ac:chgData name="Marcelo Escobar de Oliveira" userId="4f347268b9600a36" providerId="LiveId" clId="{07A9437C-5D0F-4021-9344-546FAFCF917D}" dt="2024-10-08T14:04:12.720" v="234" actId="1036"/>
          <ac:spMkLst>
            <pc:docMk/>
            <pc:sldMk cId="0" sldId="256"/>
            <ac:spMk id="19" creationId="{00000000-0000-0000-0000-000000000000}"/>
          </ac:spMkLst>
        </pc:spChg>
        <pc:spChg chg="del">
          <ac:chgData name="Marcelo Escobar de Oliveira" userId="4f347268b9600a36" providerId="LiveId" clId="{07A9437C-5D0F-4021-9344-546FAFCF917D}" dt="2024-10-08T13:54:31.341" v="22" actId="478"/>
          <ac:spMkLst>
            <pc:docMk/>
            <pc:sldMk cId="0" sldId="256"/>
            <ac:spMk id="20" creationId="{00000000-0000-0000-0000-000000000000}"/>
          </ac:spMkLst>
        </pc:spChg>
        <pc:spChg chg="del">
          <ac:chgData name="Marcelo Escobar de Oliveira" userId="4f347268b9600a36" providerId="LiveId" clId="{07A9437C-5D0F-4021-9344-546FAFCF917D}" dt="2024-10-08T13:52:42.380" v="1" actId="478"/>
          <ac:spMkLst>
            <pc:docMk/>
            <pc:sldMk cId="0" sldId="256"/>
            <ac:spMk id="21" creationId="{00000000-0000-0000-0000-000000000000}"/>
          </ac:spMkLst>
        </pc:spChg>
        <pc:spChg chg="mod">
          <ac:chgData name="Marcelo Escobar de Oliveira" userId="4f347268b9600a36" providerId="LiveId" clId="{07A9437C-5D0F-4021-9344-546FAFCF917D}" dt="2024-10-08T13:57:31.282" v="57" actId="1036"/>
          <ac:spMkLst>
            <pc:docMk/>
            <pc:sldMk cId="0" sldId="256"/>
            <ac:spMk id="23" creationId="{4DC669BB-C738-E33B-6AEB-ACCACDF41A40}"/>
          </ac:spMkLst>
        </pc:spChg>
        <pc:spChg chg="del">
          <ac:chgData name="Marcelo Escobar de Oliveira" userId="4f347268b9600a36" providerId="LiveId" clId="{07A9437C-5D0F-4021-9344-546FAFCF917D}" dt="2024-10-08T13:53:22.008" v="17" actId="478"/>
          <ac:spMkLst>
            <pc:docMk/>
            <pc:sldMk cId="0" sldId="256"/>
            <ac:spMk id="24" creationId="{1B1EB0BA-18E8-39D7-92C7-5D9B16F104B9}"/>
          </ac:spMkLst>
        </pc:spChg>
        <pc:spChg chg="del">
          <ac:chgData name="Marcelo Escobar de Oliveira" userId="4f347268b9600a36" providerId="LiveId" clId="{07A9437C-5D0F-4021-9344-546FAFCF917D}" dt="2024-10-08T13:53:21.416" v="16" actId="478"/>
          <ac:spMkLst>
            <pc:docMk/>
            <pc:sldMk cId="0" sldId="256"/>
            <ac:spMk id="25" creationId="{9629C1AB-BB05-D4A9-B964-57066AAE5509}"/>
          </ac:spMkLst>
        </pc:spChg>
        <pc:spChg chg="del">
          <ac:chgData name="Marcelo Escobar de Oliveira" userId="4f347268b9600a36" providerId="LiveId" clId="{07A9437C-5D0F-4021-9344-546FAFCF917D}" dt="2024-10-08T13:52:45.791" v="3" actId="478"/>
          <ac:spMkLst>
            <pc:docMk/>
            <pc:sldMk cId="0" sldId="256"/>
            <ac:spMk id="27" creationId="{FFBE4B6A-81F2-3DC6-A844-29D19AE7F968}"/>
          </ac:spMkLst>
        </pc:spChg>
        <pc:spChg chg="del">
          <ac:chgData name="Marcelo Escobar de Oliveira" userId="4f347268b9600a36" providerId="LiveId" clId="{07A9437C-5D0F-4021-9344-546FAFCF917D}" dt="2024-10-08T13:52:44.828" v="2" actId="478"/>
          <ac:spMkLst>
            <pc:docMk/>
            <pc:sldMk cId="0" sldId="256"/>
            <ac:spMk id="28" creationId="{4F5A8DD4-F3BA-A799-7EFD-10B0E3EFE46A}"/>
          </ac:spMkLst>
        </pc:spChg>
        <pc:spChg chg="add mod ord">
          <ac:chgData name="Marcelo Escobar de Oliveira" userId="4f347268b9600a36" providerId="LiveId" clId="{07A9437C-5D0F-4021-9344-546FAFCF917D}" dt="2024-10-08T14:04:31.800" v="236" actId="14100"/>
          <ac:spMkLst>
            <pc:docMk/>
            <pc:sldMk cId="0" sldId="256"/>
            <ac:spMk id="30" creationId="{46EC2DBF-66A7-C50A-D877-58742FF70B71}"/>
          </ac:spMkLst>
        </pc:spChg>
        <pc:spChg chg="add mod">
          <ac:chgData name="Marcelo Escobar de Oliveira" userId="4f347268b9600a36" providerId="LiveId" clId="{07A9437C-5D0F-4021-9344-546FAFCF917D}" dt="2024-10-08T14:04:03.470" v="230" actId="1036"/>
          <ac:spMkLst>
            <pc:docMk/>
            <pc:sldMk cId="0" sldId="256"/>
            <ac:spMk id="31" creationId="{88CED159-B7BB-E972-A59A-1EFA3E037EE9}"/>
          </ac:spMkLst>
        </pc:spChg>
        <pc:spChg chg="add mod">
          <ac:chgData name="Marcelo Escobar de Oliveira" userId="4f347268b9600a36" providerId="LiveId" clId="{07A9437C-5D0F-4021-9344-546FAFCF917D}" dt="2024-10-08T14:04:12.720" v="234" actId="1036"/>
          <ac:spMkLst>
            <pc:docMk/>
            <pc:sldMk cId="0" sldId="256"/>
            <ac:spMk id="32" creationId="{BFE3FC8F-3B1F-9003-E75A-B3CDC80F9AE0}"/>
          </ac:spMkLst>
        </pc:spChg>
        <pc:picChg chg="add del">
          <ac:chgData name="Marcelo Escobar de Oliveira" userId="4f347268b9600a36" providerId="LiveId" clId="{07A9437C-5D0F-4021-9344-546FAFCF917D}" dt="2024-10-08T13:53:12.617" v="13" actId="478"/>
          <ac:picMkLst>
            <pc:docMk/>
            <pc:sldMk cId="0" sldId="256"/>
            <ac:picMk id="26" creationId="{12508EE5-1F85-BF33-CD0C-335CF2357589}"/>
          </ac:picMkLst>
        </pc:picChg>
        <pc:picChg chg="mod">
          <ac:chgData name="Marcelo Escobar de Oliveira" userId="4f347268b9600a36" providerId="LiveId" clId="{07A9437C-5D0F-4021-9344-546FAFCF917D}" dt="2024-10-08T14:04:08.618" v="231" actId="1076"/>
          <ac:picMkLst>
            <pc:docMk/>
            <pc:sldMk cId="0" sldId="256"/>
            <ac:picMk id="29" creationId="{F73F893E-7536-838E-A1E4-13193D8363A2}"/>
          </ac:picMkLst>
        </pc:picChg>
      </pc:sldChg>
      <pc:sldChg chg="modSp add del mod">
        <pc:chgData name="Marcelo Escobar de Oliveira" userId="4f347268b9600a36" providerId="LiveId" clId="{07A9437C-5D0F-4021-9344-546FAFCF917D}" dt="2024-10-08T14:14:40.624" v="246" actId="2696"/>
        <pc:sldMkLst>
          <pc:docMk/>
          <pc:sldMk cId="2137485377" sldId="257"/>
        </pc:sldMkLst>
        <pc:spChg chg="mod">
          <ac:chgData name="Marcelo Escobar de Oliveira" userId="4f347268b9600a36" providerId="LiveId" clId="{07A9437C-5D0F-4021-9344-546FAFCF917D}" dt="2024-10-08T14:13:52.468" v="245" actId="207"/>
          <ac:spMkLst>
            <pc:docMk/>
            <pc:sldMk cId="2137485377" sldId="257"/>
            <ac:spMk id="5" creationId="{F0614941-91A0-0FF1-ADAB-81298BED1A6F}"/>
          </ac:spMkLst>
        </pc:spChg>
      </pc:sldChg>
      <pc:sldChg chg="modSp add mod">
        <pc:chgData name="Marcelo Escobar de Oliveira" userId="4f347268b9600a36" providerId="LiveId" clId="{07A9437C-5D0F-4021-9344-546FAFCF917D}" dt="2024-10-08T14:16:33.841" v="264" actId="207"/>
        <pc:sldMkLst>
          <pc:docMk/>
          <pc:sldMk cId="3981427887" sldId="257"/>
        </pc:sldMkLst>
        <pc:spChg chg="mod">
          <ac:chgData name="Marcelo Escobar de Oliveira" userId="4f347268b9600a36" providerId="LiveId" clId="{07A9437C-5D0F-4021-9344-546FAFCF917D}" dt="2024-10-08T14:16:11.118" v="256"/>
          <ac:spMkLst>
            <pc:docMk/>
            <pc:sldMk cId="3981427887" sldId="257"/>
            <ac:spMk id="5" creationId="{66453653-7CFE-A410-8CC1-EC44BBC5FB83}"/>
          </ac:spMkLst>
        </pc:spChg>
        <pc:spChg chg="mod">
          <ac:chgData name="Marcelo Escobar de Oliveira" userId="4f347268b9600a36" providerId="LiveId" clId="{07A9437C-5D0F-4021-9344-546FAFCF917D}" dt="2024-10-08T14:16:20.513" v="259"/>
          <ac:spMkLst>
            <pc:docMk/>
            <pc:sldMk cId="3981427887" sldId="257"/>
            <ac:spMk id="6" creationId="{EA73EA6E-0478-6219-D160-03B6DF64284D}"/>
          </ac:spMkLst>
        </pc:spChg>
        <pc:spChg chg="mod">
          <ac:chgData name="Marcelo Escobar de Oliveira" userId="4f347268b9600a36" providerId="LiveId" clId="{07A9437C-5D0F-4021-9344-546FAFCF917D}" dt="2024-10-08T14:16:25.202" v="261"/>
          <ac:spMkLst>
            <pc:docMk/>
            <pc:sldMk cId="3981427887" sldId="257"/>
            <ac:spMk id="11" creationId="{562434CC-349F-0ECE-B040-E98F35F1AC3E}"/>
          </ac:spMkLst>
        </pc:spChg>
        <pc:spChg chg="mod">
          <ac:chgData name="Marcelo Escobar de Oliveira" userId="4f347268b9600a36" providerId="LiveId" clId="{07A9437C-5D0F-4021-9344-546FAFCF917D}" dt="2024-10-08T14:16:20.513" v="259"/>
          <ac:spMkLst>
            <pc:docMk/>
            <pc:sldMk cId="3981427887" sldId="257"/>
            <ac:spMk id="12" creationId="{D02C620F-FA66-7827-315F-4AD3D598D011}"/>
          </ac:spMkLst>
        </pc:spChg>
        <pc:spChg chg="mod">
          <ac:chgData name="Marcelo Escobar de Oliveira" userId="4f347268b9600a36" providerId="LiveId" clId="{07A9437C-5D0F-4021-9344-546FAFCF917D}" dt="2024-10-08T14:16:20.513" v="259"/>
          <ac:spMkLst>
            <pc:docMk/>
            <pc:sldMk cId="3981427887" sldId="257"/>
            <ac:spMk id="17" creationId="{EEAFC816-337C-FFCC-B7C4-12F2F9932132}"/>
          </ac:spMkLst>
        </pc:spChg>
        <pc:spChg chg="mod">
          <ac:chgData name="Marcelo Escobar de Oliveira" userId="4f347268b9600a36" providerId="LiveId" clId="{07A9437C-5D0F-4021-9344-546FAFCF917D}" dt="2024-10-08T14:16:33.841" v="264" actId="207"/>
          <ac:spMkLst>
            <pc:docMk/>
            <pc:sldMk cId="3981427887" sldId="257"/>
            <ac:spMk id="19" creationId="{47508DC9-6213-1147-0A25-703104DFF87A}"/>
          </ac:spMkLst>
        </pc:spChg>
      </pc:sldChg>
      <pc:sldChg chg="add del">
        <pc:chgData name="Marcelo Escobar de Oliveira" userId="4f347268b9600a36" providerId="LiveId" clId="{07A9437C-5D0F-4021-9344-546FAFCF917D}" dt="2024-10-08T14:04:44.152" v="237" actId="47"/>
        <pc:sldMkLst>
          <pc:docMk/>
          <pc:sldMk cId="4122257201" sldId="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73B9A48-BA50-EC7B-0BFE-73467D8745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537325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DA997B-C6C8-DBBE-3275-FDCD14D104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545513" y="0"/>
            <a:ext cx="653891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7C7F2-EC16-41BC-AA21-0F261A02DE93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4426E5-CF27-4196-9D1A-D0131D4AE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9096038"/>
            <a:ext cx="6537325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05A743-F782-13E6-35D2-BCA4FF668F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8545513" y="19096038"/>
            <a:ext cx="653891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D14F1-E1B3-4375-A490-F57AB2B83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62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81791">
        <a:defRPr>
          <a:latin typeface="+mn-lt"/>
          <a:ea typeface="+mn-ea"/>
          <a:cs typeface="+mn-cs"/>
        </a:defRPr>
      </a:lvl2pPr>
      <a:lvl3pPr marL="1963583">
        <a:defRPr>
          <a:latin typeface="+mn-lt"/>
          <a:ea typeface="+mn-ea"/>
          <a:cs typeface="+mn-cs"/>
        </a:defRPr>
      </a:lvl3pPr>
      <a:lvl4pPr marL="2945374">
        <a:defRPr>
          <a:latin typeface="+mn-lt"/>
          <a:ea typeface="+mn-ea"/>
          <a:cs typeface="+mn-cs"/>
        </a:defRPr>
      </a:lvl4pPr>
      <a:lvl5pPr marL="3927165">
        <a:defRPr>
          <a:latin typeface="+mn-lt"/>
          <a:ea typeface="+mn-ea"/>
          <a:cs typeface="+mn-cs"/>
        </a:defRPr>
      </a:lvl5pPr>
      <a:lvl6pPr marL="4908956">
        <a:defRPr>
          <a:latin typeface="+mn-lt"/>
          <a:ea typeface="+mn-ea"/>
          <a:cs typeface="+mn-cs"/>
        </a:defRPr>
      </a:lvl6pPr>
      <a:lvl7pPr marL="5890748">
        <a:defRPr>
          <a:latin typeface="+mn-lt"/>
          <a:ea typeface="+mn-ea"/>
          <a:cs typeface="+mn-cs"/>
        </a:defRPr>
      </a:lvl7pPr>
      <a:lvl8pPr marL="6872539">
        <a:defRPr>
          <a:latin typeface="+mn-lt"/>
          <a:ea typeface="+mn-ea"/>
          <a:cs typeface="+mn-cs"/>
        </a:defRPr>
      </a:lvl8pPr>
      <a:lvl9pPr marL="785433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81791">
        <a:defRPr>
          <a:latin typeface="+mn-lt"/>
          <a:ea typeface="+mn-ea"/>
          <a:cs typeface="+mn-cs"/>
        </a:defRPr>
      </a:lvl2pPr>
      <a:lvl3pPr marL="1963583">
        <a:defRPr>
          <a:latin typeface="+mn-lt"/>
          <a:ea typeface="+mn-ea"/>
          <a:cs typeface="+mn-cs"/>
        </a:defRPr>
      </a:lvl3pPr>
      <a:lvl4pPr marL="2945374">
        <a:defRPr>
          <a:latin typeface="+mn-lt"/>
          <a:ea typeface="+mn-ea"/>
          <a:cs typeface="+mn-cs"/>
        </a:defRPr>
      </a:lvl4pPr>
      <a:lvl5pPr marL="3927165">
        <a:defRPr>
          <a:latin typeface="+mn-lt"/>
          <a:ea typeface="+mn-ea"/>
          <a:cs typeface="+mn-cs"/>
        </a:defRPr>
      </a:lvl5pPr>
      <a:lvl6pPr marL="4908956">
        <a:defRPr>
          <a:latin typeface="+mn-lt"/>
          <a:ea typeface="+mn-ea"/>
          <a:cs typeface="+mn-cs"/>
        </a:defRPr>
      </a:lvl6pPr>
      <a:lvl7pPr marL="5890748">
        <a:defRPr>
          <a:latin typeface="+mn-lt"/>
          <a:ea typeface="+mn-ea"/>
          <a:cs typeface="+mn-cs"/>
        </a:defRPr>
      </a:lvl7pPr>
      <a:lvl8pPr marL="6872539">
        <a:defRPr>
          <a:latin typeface="+mn-lt"/>
          <a:ea typeface="+mn-ea"/>
          <a:cs typeface="+mn-cs"/>
        </a:defRPr>
      </a:lvl8pPr>
      <a:lvl9pPr marL="785433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212BB-E365-259E-A120-14C41771C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5">
            <a:extLst>
              <a:ext uri="{FF2B5EF4-FFF2-40B4-BE49-F238E27FC236}">
                <a16:creationId xmlns:a16="http://schemas.microsoft.com/office/drawing/2014/main" id="{4C711701-2598-69B2-1374-CB9D26C99A3C}"/>
              </a:ext>
            </a:extLst>
          </p:cNvPr>
          <p:cNvSpPr txBox="1"/>
          <p:nvPr/>
        </p:nvSpPr>
        <p:spPr>
          <a:xfrm>
            <a:off x="-24328" y="772682"/>
            <a:ext cx="26358572" cy="678949"/>
          </a:xfrm>
          <a:prstGeom prst="rect">
            <a:avLst/>
          </a:prstGeom>
          <a:solidFill>
            <a:srgbClr val="0D3C56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R="635437" algn="ctr"/>
            <a:endParaRPr sz="5369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F3155E5-D6D3-3C15-AACB-3DC1E739FAA5}"/>
              </a:ext>
            </a:extLst>
          </p:cNvPr>
          <p:cNvSpPr txBox="1"/>
          <p:nvPr/>
        </p:nvSpPr>
        <p:spPr>
          <a:xfrm>
            <a:off x="1441546" y="4614994"/>
            <a:ext cx="29392535" cy="2552986"/>
          </a:xfrm>
          <a:prstGeom prst="rect">
            <a:avLst/>
          </a:prstGeom>
        </p:spPr>
        <p:txBody>
          <a:bodyPr vert="horz" wrap="square" lIns="0" tIns="332720" rIns="0" bIns="0" rtlCol="0">
            <a:spAutoFit/>
          </a:bodyPr>
          <a:lstStyle/>
          <a:p>
            <a:pPr marL="104997" algn="ctr">
              <a:spcBef>
                <a:spcPts val="2620"/>
              </a:spcBef>
            </a:pPr>
            <a:r>
              <a:rPr sz="4724" b="1" dirty="0">
                <a:latin typeface="Cambria"/>
                <a:cs typeface="Cambria"/>
              </a:rPr>
              <a:t>Nomes</a:t>
            </a:r>
            <a:r>
              <a:rPr sz="4724" b="1" spc="140" dirty="0">
                <a:latin typeface="Cambria"/>
                <a:cs typeface="Cambria"/>
              </a:rPr>
              <a:t> </a:t>
            </a:r>
            <a:r>
              <a:rPr sz="4724" b="1" dirty="0">
                <a:latin typeface="Cambria"/>
                <a:cs typeface="Cambria"/>
              </a:rPr>
              <a:t>dos</a:t>
            </a:r>
            <a:r>
              <a:rPr sz="4724" b="1" spc="140" dirty="0">
                <a:latin typeface="Cambria"/>
                <a:cs typeface="Cambria"/>
              </a:rPr>
              <a:t> </a:t>
            </a:r>
            <a:r>
              <a:rPr sz="4724" b="1" dirty="0">
                <a:latin typeface="Cambria"/>
                <a:cs typeface="Cambria"/>
              </a:rPr>
              <a:t>Autores</a:t>
            </a:r>
            <a:r>
              <a:rPr sz="4724" b="1" baseline="30000" dirty="0">
                <a:latin typeface="Cambria"/>
                <a:cs typeface="Cambria"/>
              </a:rPr>
              <a:t>1</a:t>
            </a:r>
            <a:r>
              <a:rPr sz="4724" b="1" spc="150" dirty="0">
                <a:latin typeface="Cambria"/>
                <a:cs typeface="Cambria"/>
              </a:rPr>
              <a:t> </a:t>
            </a:r>
            <a:r>
              <a:rPr sz="4724" b="1" dirty="0">
                <a:latin typeface="Cambria"/>
                <a:cs typeface="Cambria"/>
              </a:rPr>
              <a:t>(Sublinhar</a:t>
            </a:r>
            <a:r>
              <a:rPr sz="4724" b="1" spc="140" dirty="0">
                <a:latin typeface="Cambria"/>
                <a:cs typeface="Cambria"/>
              </a:rPr>
              <a:t> </a:t>
            </a:r>
            <a:r>
              <a:rPr sz="4724" b="1" dirty="0">
                <a:latin typeface="Cambria"/>
                <a:cs typeface="Cambria"/>
              </a:rPr>
              <a:t>o</a:t>
            </a:r>
            <a:r>
              <a:rPr sz="4724" b="1" spc="150" dirty="0">
                <a:latin typeface="Cambria"/>
                <a:cs typeface="Cambria"/>
              </a:rPr>
              <a:t> </a:t>
            </a:r>
            <a:r>
              <a:rPr sz="4724" b="1" dirty="0">
                <a:latin typeface="Cambria"/>
                <a:cs typeface="Cambria"/>
              </a:rPr>
              <a:t>nome</a:t>
            </a:r>
            <a:r>
              <a:rPr sz="4724" b="1" spc="140" dirty="0">
                <a:latin typeface="Cambria"/>
                <a:cs typeface="Cambria"/>
              </a:rPr>
              <a:t> </a:t>
            </a:r>
            <a:r>
              <a:rPr sz="4724" b="1" dirty="0">
                <a:latin typeface="Cambria"/>
                <a:cs typeface="Cambria"/>
              </a:rPr>
              <a:t>do</a:t>
            </a:r>
            <a:r>
              <a:rPr sz="4724" b="1" spc="150" dirty="0">
                <a:latin typeface="Cambria"/>
                <a:cs typeface="Cambria"/>
              </a:rPr>
              <a:t> </a:t>
            </a:r>
            <a:r>
              <a:rPr sz="4724" b="1" dirty="0">
                <a:latin typeface="Cambria"/>
                <a:cs typeface="Cambria"/>
              </a:rPr>
              <a:t>autor</a:t>
            </a:r>
            <a:r>
              <a:rPr sz="4724" b="1" spc="140" dirty="0">
                <a:latin typeface="Cambria"/>
                <a:cs typeface="Cambria"/>
              </a:rPr>
              <a:t> </a:t>
            </a:r>
            <a:r>
              <a:rPr sz="4724" b="1" dirty="0">
                <a:latin typeface="Cambria"/>
                <a:cs typeface="Cambria"/>
              </a:rPr>
              <a:t>responsável</a:t>
            </a:r>
            <a:r>
              <a:rPr sz="4724" b="1" spc="150" dirty="0">
                <a:latin typeface="Cambria"/>
                <a:cs typeface="Cambria"/>
              </a:rPr>
              <a:t> </a:t>
            </a:r>
            <a:r>
              <a:rPr sz="4724" b="1" dirty="0">
                <a:latin typeface="Cambria"/>
                <a:cs typeface="Cambria"/>
              </a:rPr>
              <a:t>pela</a:t>
            </a:r>
            <a:r>
              <a:rPr sz="4724" b="1" spc="140" dirty="0">
                <a:latin typeface="Cambria"/>
                <a:cs typeface="Cambria"/>
              </a:rPr>
              <a:t> </a:t>
            </a:r>
            <a:r>
              <a:rPr sz="4724" b="1" spc="-21" dirty="0">
                <a:latin typeface="Cambria"/>
                <a:cs typeface="Cambria"/>
              </a:rPr>
              <a:t>apresentação)</a:t>
            </a:r>
            <a:endParaRPr sz="4724" dirty="0">
              <a:latin typeface="Cambria"/>
              <a:cs typeface="Cambria"/>
            </a:endParaRPr>
          </a:p>
          <a:p>
            <a:pPr algn="ctr">
              <a:spcBef>
                <a:spcPts val="1900"/>
              </a:spcBef>
            </a:pPr>
            <a:r>
              <a:rPr sz="3758" dirty="0">
                <a:latin typeface="Cambria"/>
                <a:cs typeface="Cambria"/>
              </a:rPr>
              <a:t>Inserir</a:t>
            </a:r>
            <a:r>
              <a:rPr sz="3758" spc="21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a(s)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instituição(ões)</a:t>
            </a:r>
            <a:r>
              <a:rPr sz="3758" spc="21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de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origem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dos</a:t>
            </a:r>
            <a:r>
              <a:rPr sz="3758" spc="21" dirty="0">
                <a:latin typeface="Cambria"/>
                <a:cs typeface="Cambria"/>
              </a:rPr>
              <a:t> </a:t>
            </a:r>
            <a:r>
              <a:rPr sz="3758" dirty="0" err="1">
                <a:latin typeface="Cambria"/>
                <a:cs typeface="Cambria"/>
              </a:rPr>
              <a:t>autores</a:t>
            </a:r>
            <a:r>
              <a:rPr sz="3758" dirty="0">
                <a:latin typeface="Cambria"/>
                <a:cs typeface="Cambria"/>
              </a:rPr>
              <a:t>.</a:t>
            </a:r>
            <a:r>
              <a:rPr lang="pt-BR" sz="3758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Ex:</a:t>
            </a:r>
            <a:r>
              <a:rPr sz="3758" spc="21" dirty="0">
                <a:latin typeface="Cambria"/>
                <a:cs typeface="Cambria"/>
              </a:rPr>
              <a:t> </a:t>
            </a:r>
            <a:r>
              <a:rPr sz="3758" baseline="30000" dirty="0">
                <a:latin typeface="Cambria"/>
                <a:cs typeface="Cambria"/>
              </a:rPr>
              <a:t>1</a:t>
            </a:r>
            <a:r>
              <a:rPr sz="3758" dirty="0">
                <a:latin typeface="Cambria"/>
                <a:cs typeface="Cambria"/>
              </a:rPr>
              <a:t>Instituto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Federal</a:t>
            </a:r>
            <a:r>
              <a:rPr sz="3758" spc="21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de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Educação,</a:t>
            </a:r>
            <a:r>
              <a:rPr sz="3758" spc="21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Ciência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e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Tecnologia</a:t>
            </a:r>
            <a:r>
              <a:rPr sz="3758" spc="21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de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Goiás</a:t>
            </a:r>
            <a:r>
              <a:rPr sz="3758" spc="21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(IFG),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Campus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spc="-21" dirty="0">
                <a:latin typeface="Cambria"/>
                <a:cs typeface="Cambria"/>
              </a:rPr>
              <a:t>Itumbiara.</a:t>
            </a:r>
            <a:endParaRPr sz="3758" dirty="0">
              <a:latin typeface="Cambria"/>
              <a:cs typeface="Cambria"/>
            </a:endParaRPr>
          </a:p>
          <a:p>
            <a:pPr marL="104997" algn="ctr">
              <a:spcBef>
                <a:spcPts val="741"/>
              </a:spcBef>
            </a:pPr>
            <a:r>
              <a:rPr sz="3758" dirty="0">
                <a:latin typeface="Cambria"/>
                <a:cs typeface="Cambria"/>
              </a:rPr>
              <a:t>Contato: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Inserir</a:t>
            </a:r>
            <a:r>
              <a:rPr sz="3758" spc="43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e-mail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de</a:t>
            </a:r>
            <a:r>
              <a:rPr sz="3758" spc="43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contato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do</a:t>
            </a:r>
            <a:r>
              <a:rPr sz="3758" spc="43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autor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responsável</a:t>
            </a:r>
            <a:r>
              <a:rPr sz="3758" spc="43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pela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apresentação</a:t>
            </a:r>
            <a:r>
              <a:rPr sz="3758" spc="43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(ou</a:t>
            </a:r>
            <a:r>
              <a:rPr sz="3758" spc="32" dirty="0">
                <a:latin typeface="Cambria"/>
                <a:cs typeface="Cambria"/>
              </a:rPr>
              <a:t> </a:t>
            </a:r>
            <a:r>
              <a:rPr sz="3758" dirty="0">
                <a:latin typeface="Cambria"/>
                <a:cs typeface="Cambria"/>
              </a:rPr>
              <a:t>autor</a:t>
            </a:r>
            <a:r>
              <a:rPr sz="3758" spc="43" dirty="0">
                <a:latin typeface="Cambria"/>
                <a:cs typeface="Cambria"/>
              </a:rPr>
              <a:t> </a:t>
            </a:r>
            <a:r>
              <a:rPr sz="3758" spc="-21" dirty="0">
                <a:latin typeface="Cambria"/>
                <a:cs typeface="Cambria"/>
              </a:rPr>
              <a:t>principal)</a:t>
            </a:r>
            <a:endParaRPr sz="3758" dirty="0">
              <a:latin typeface="Cambria"/>
              <a:cs typeface="Cambri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86252DB-F345-AC05-F90C-F5F00F76C91C}"/>
              </a:ext>
            </a:extLst>
          </p:cNvPr>
          <p:cNvSpPr txBox="1"/>
          <p:nvPr/>
        </p:nvSpPr>
        <p:spPr>
          <a:xfrm>
            <a:off x="3188603" y="823119"/>
            <a:ext cx="20478641" cy="521811"/>
          </a:xfrm>
          <a:prstGeom prst="rect">
            <a:avLst/>
          </a:prstGeom>
        </p:spPr>
        <p:txBody>
          <a:bodyPr vert="horz" wrap="square" lIns="0" tIns="25909" rIns="0" bIns="0" rtlCol="0">
            <a:spAutoFit/>
          </a:bodyPr>
          <a:lstStyle/>
          <a:p>
            <a:pPr marL="27272">
              <a:spcBef>
                <a:spcPts val="204"/>
              </a:spcBef>
            </a:pPr>
            <a:r>
              <a:rPr sz="3221" b="1" dirty="0">
                <a:solidFill>
                  <a:schemeClr val="bg1"/>
                </a:solidFill>
                <a:latin typeface="Cambria"/>
                <a:cs typeface="Cambria"/>
              </a:rPr>
              <a:t>SEMANA</a:t>
            </a:r>
            <a:r>
              <a:rPr sz="3221" b="1" spc="-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dirty="0">
                <a:solidFill>
                  <a:schemeClr val="bg1"/>
                </a:solidFill>
                <a:latin typeface="Cambria"/>
                <a:cs typeface="Cambria"/>
              </a:rPr>
              <a:t>DE</a:t>
            </a:r>
            <a:r>
              <a:rPr sz="3221" b="1" spc="-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dirty="0">
                <a:solidFill>
                  <a:schemeClr val="bg1"/>
                </a:solidFill>
                <a:latin typeface="Cambria"/>
                <a:cs typeface="Cambria"/>
              </a:rPr>
              <a:t>EDUCAÇÃO,</a:t>
            </a:r>
            <a:r>
              <a:rPr sz="3221" b="1" spc="-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dirty="0">
                <a:solidFill>
                  <a:schemeClr val="bg1"/>
                </a:solidFill>
                <a:latin typeface="Cambria"/>
                <a:cs typeface="Cambria"/>
              </a:rPr>
              <a:t>CIÊNCIA</a:t>
            </a:r>
            <a:r>
              <a:rPr sz="3221" b="1" spc="-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dirty="0">
                <a:solidFill>
                  <a:schemeClr val="bg1"/>
                </a:solidFill>
                <a:latin typeface="Cambria"/>
                <a:cs typeface="Cambria"/>
              </a:rPr>
              <a:t>E</a:t>
            </a:r>
            <a:r>
              <a:rPr sz="3221" b="1" spc="-64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spc="-21" dirty="0">
                <a:solidFill>
                  <a:schemeClr val="bg1"/>
                </a:solidFill>
                <a:latin typeface="Cambria"/>
                <a:cs typeface="Cambria"/>
              </a:rPr>
              <a:t>TECNOLOGIA</a:t>
            </a:r>
            <a:r>
              <a:rPr sz="3221" b="1" spc="-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dirty="0">
                <a:solidFill>
                  <a:schemeClr val="bg1"/>
                </a:solidFill>
                <a:latin typeface="Cambria"/>
                <a:cs typeface="Cambria"/>
              </a:rPr>
              <a:t>2024</a:t>
            </a:r>
            <a:r>
              <a:rPr sz="3221" b="1" spc="-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dirty="0">
                <a:solidFill>
                  <a:schemeClr val="bg1"/>
                </a:solidFill>
                <a:latin typeface="Cambria"/>
                <a:cs typeface="Cambria"/>
              </a:rPr>
              <a:t>-</a:t>
            </a:r>
            <a:r>
              <a:rPr sz="3221" b="1" spc="-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spc="-21" dirty="0">
                <a:solidFill>
                  <a:schemeClr val="bg1"/>
                </a:solidFill>
                <a:latin typeface="Cambria"/>
                <a:cs typeface="Cambria"/>
              </a:rPr>
              <a:t>INSTITUTO</a:t>
            </a:r>
            <a:r>
              <a:rPr sz="3221" b="1" spc="-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dirty="0">
                <a:solidFill>
                  <a:schemeClr val="bg1"/>
                </a:solidFill>
                <a:latin typeface="Cambria"/>
                <a:cs typeface="Cambria"/>
              </a:rPr>
              <a:t>FEDERAL</a:t>
            </a:r>
            <a:r>
              <a:rPr sz="3221" b="1" spc="-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dirty="0">
                <a:solidFill>
                  <a:schemeClr val="bg1"/>
                </a:solidFill>
                <a:latin typeface="Cambria"/>
                <a:cs typeface="Cambria"/>
              </a:rPr>
              <a:t>DE</a:t>
            </a:r>
            <a:r>
              <a:rPr sz="3221" b="1" spc="-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dirty="0">
                <a:solidFill>
                  <a:schemeClr val="bg1"/>
                </a:solidFill>
                <a:latin typeface="Cambria"/>
                <a:cs typeface="Cambria"/>
              </a:rPr>
              <a:t>GOIÁS</a:t>
            </a:r>
            <a:r>
              <a:rPr sz="3221" b="1" spc="-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dirty="0">
                <a:solidFill>
                  <a:schemeClr val="bg1"/>
                </a:solidFill>
                <a:latin typeface="Cambria"/>
                <a:cs typeface="Cambria"/>
              </a:rPr>
              <a:t>-</a:t>
            </a:r>
            <a:r>
              <a:rPr sz="3221" b="1" spc="-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dirty="0">
                <a:solidFill>
                  <a:schemeClr val="bg1"/>
                </a:solidFill>
                <a:latin typeface="Cambria"/>
                <a:cs typeface="Cambria"/>
              </a:rPr>
              <a:t>CÂMPUS</a:t>
            </a:r>
            <a:r>
              <a:rPr sz="3221" b="1" spc="-64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3221" b="1" spc="-21" dirty="0">
                <a:solidFill>
                  <a:schemeClr val="bg1"/>
                </a:solidFill>
                <a:latin typeface="Cambria"/>
                <a:cs typeface="Cambria"/>
              </a:rPr>
              <a:t>ITUMBIARA</a:t>
            </a:r>
            <a:endParaRPr sz="322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C6EDBCF-56E5-C818-7126-4BE43BB891F8}"/>
              </a:ext>
            </a:extLst>
          </p:cNvPr>
          <p:cNvSpPr txBox="1"/>
          <p:nvPr/>
        </p:nvSpPr>
        <p:spPr>
          <a:xfrm>
            <a:off x="27880526" y="1496737"/>
            <a:ext cx="3756736" cy="1969386"/>
          </a:xfrm>
          <a:prstGeom prst="rect">
            <a:avLst/>
          </a:prstGeom>
        </p:spPr>
        <p:txBody>
          <a:bodyPr vert="horz" wrap="square" lIns="0" tIns="25909" rIns="0" bIns="0" rtlCol="0">
            <a:spAutoFit/>
          </a:bodyPr>
          <a:lstStyle/>
          <a:p>
            <a:pPr marL="27272" marR="10909" algn="ctr">
              <a:lnSpc>
                <a:spcPct val="116399"/>
              </a:lnSpc>
              <a:spcBef>
                <a:spcPts val="204"/>
              </a:spcBef>
            </a:pPr>
            <a:r>
              <a:rPr sz="2792" b="1" spc="-268" dirty="0">
                <a:solidFill>
                  <a:srgbClr val="FF0000"/>
                </a:solidFill>
                <a:latin typeface="Verdana"/>
                <a:cs typeface="Verdana"/>
              </a:rPr>
              <a:t>INSERIR</a:t>
            </a:r>
            <a:r>
              <a:rPr sz="2792" b="1" spc="-118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792" b="1" spc="-43" dirty="0">
                <a:solidFill>
                  <a:srgbClr val="FF0000"/>
                </a:solidFill>
                <a:latin typeface="Verdana"/>
                <a:cs typeface="Verdana"/>
              </a:rPr>
              <a:t>LOGO</a:t>
            </a:r>
            <a:r>
              <a:rPr sz="2792" b="1" spc="-118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792" b="1" spc="-54" dirty="0">
                <a:solidFill>
                  <a:srgbClr val="FF0000"/>
                </a:solidFill>
                <a:latin typeface="Verdana"/>
                <a:cs typeface="Verdana"/>
              </a:rPr>
              <a:t>DA </a:t>
            </a:r>
            <a:r>
              <a:rPr sz="2792" b="1" spc="-245" dirty="0">
                <a:solidFill>
                  <a:srgbClr val="FF0000"/>
                </a:solidFill>
                <a:latin typeface="Verdana"/>
                <a:cs typeface="Verdana"/>
              </a:rPr>
              <a:t>INSTITUIÇÃO</a:t>
            </a:r>
            <a:r>
              <a:rPr sz="2792" b="1" spc="-1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792" b="1" spc="-54" dirty="0">
                <a:solidFill>
                  <a:srgbClr val="FF0000"/>
                </a:solidFill>
                <a:latin typeface="Verdana"/>
                <a:cs typeface="Verdana"/>
              </a:rPr>
              <a:t>DE </a:t>
            </a:r>
            <a:r>
              <a:rPr sz="2792" b="1" spc="-140" dirty="0">
                <a:solidFill>
                  <a:srgbClr val="FF0000"/>
                </a:solidFill>
                <a:latin typeface="Verdana"/>
                <a:cs typeface="Verdana"/>
              </a:rPr>
              <a:t>ORIGEM</a:t>
            </a:r>
            <a:r>
              <a:rPr sz="2792" b="1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792" b="1" dirty="0">
                <a:solidFill>
                  <a:srgbClr val="FF0000"/>
                </a:solidFill>
                <a:latin typeface="Verdana"/>
                <a:cs typeface="Verdana"/>
              </a:rPr>
              <a:t>DO</a:t>
            </a:r>
            <a:r>
              <a:rPr sz="2792" b="1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792" b="1" spc="-54" dirty="0">
                <a:solidFill>
                  <a:srgbClr val="FF0000"/>
                </a:solidFill>
                <a:latin typeface="Verdana"/>
                <a:cs typeface="Verdana"/>
              </a:rPr>
              <a:t>AUTOR </a:t>
            </a:r>
            <a:r>
              <a:rPr sz="2792" b="1" spc="-21" dirty="0">
                <a:solidFill>
                  <a:srgbClr val="FF0000"/>
                </a:solidFill>
                <a:latin typeface="Verdana"/>
                <a:cs typeface="Verdana"/>
              </a:rPr>
              <a:t>PRINCIPAL</a:t>
            </a:r>
            <a:endParaRPr sz="2792" dirty="0">
              <a:latin typeface="Verdana"/>
              <a:cs typeface="Verdan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6453653-7CFE-A410-8CC1-EC44BBC5FB83}"/>
              </a:ext>
            </a:extLst>
          </p:cNvPr>
          <p:cNvSpPr txBox="1"/>
          <p:nvPr/>
        </p:nvSpPr>
        <p:spPr>
          <a:xfrm>
            <a:off x="790978" y="8250724"/>
            <a:ext cx="15055576" cy="826252"/>
          </a:xfrm>
          <a:prstGeom prst="rect">
            <a:avLst/>
          </a:prstGeom>
          <a:solidFill>
            <a:srgbClr val="4B9F8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R="635437" algn="ctr"/>
            <a:r>
              <a:rPr lang="pt-BR" sz="5369" b="1" spc="-2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INTRODUÇÃO</a:t>
            </a:r>
            <a:endParaRPr sz="536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A73EA6E-0478-6219-D160-03B6DF64284D}"/>
              </a:ext>
            </a:extLst>
          </p:cNvPr>
          <p:cNvSpPr txBox="1"/>
          <p:nvPr/>
        </p:nvSpPr>
        <p:spPr>
          <a:xfrm>
            <a:off x="16627073" y="8179814"/>
            <a:ext cx="15055576" cy="826252"/>
          </a:xfrm>
          <a:prstGeom prst="rect">
            <a:avLst/>
          </a:prstGeom>
          <a:solidFill>
            <a:srgbClr val="4B9F8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53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RESULTADOS E </a:t>
            </a:r>
            <a:r>
              <a:rPr sz="5369" b="1" spc="-2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DISCUSSÕES</a:t>
            </a:r>
            <a:endParaRPr sz="536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C473A45-FE4E-97A1-FBF5-9EA30BE5CF42}"/>
              </a:ext>
            </a:extLst>
          </p:cNvPr>
          <p:cNvSpPr txBox="1"/>
          <p:nvPr/>
        </p:nvSpPr>
        <p:spPr>
          <a:xfrm>
            <a:off x="866657" y="9224485"/>
            <a:ext cx="14904218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72" marR="10909" algn="just">
              <a:spcBef>
                <a:spcPts val="1149"/>
              </a:spcBef>
            </a:pP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LEMBRETE:</a:t>
            </a:r>
            <a:r>
              <a:rPr sz="46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4600" spc="2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tópicos</a:t>
            </a:r>
            <a:r>
              <a:rPr sz="46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presentes</a:t>
            </a:r>
            <a:r>
              <a:rPr sz="46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neste</a:t>
            </a:r>
            <a:r>
              <a:rPr sz="4600" spc="2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sz="46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spc="-21" dirty="0">
                <a:latin typeface="Arial" panose="020B0604020202020204" pitchFamily="34" charset="0"/>
                <a:cs typeface="Arial" panose="020B0604020202020204" pitchFamily="34" charset="0"/>
              </a:rPr>
              <a:t>devem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4600" spc="8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contemplados</a:t>
            </a:r>
            <a:r>
              <a:rPr sz="4600" spc="87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4600" spc="8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respeitados</a:t>
            </a:r>
            <a:r>
              <a:rPr sz="4600" spc="8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4600" spc="8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pôster,</a:t>
            </a:r>
            <a:r>
              <a:rPr sz="4600" spc="87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spc="-54" dirty="0">
                <a:latin typeface="Arial" panose="020B0604020202020204" pitchFamily="34" charset="0"/>
                <a:cs typeface="Arial" panose="020B0604020202020204" pitchFamily="34" charset="0"/>
              </a:rPr>
              <a:t>fazendo-se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4600" spc="9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ajustes</a:t>
            </a:r>
            <a:r>
              <a:rPr sz="4600" spc="9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necessários</a:t>
            </a:r>
            <a:r>
              <a:rPr sz="4600" spc="9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4600" spc="9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localização,</a:t>
            </a:r>
            <a:r>
              <a:rPr sz="4600" spc="9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4600" spc="9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spc="-21" dirty="0">
                <a:latin typeface="Arial" panose="020B0604020202020204" pitchFamily="34" charset="0"/>
                <a:cs typeface="Arial" panose="020B0604020202020204" pitchFamily="34" charset="0"/>
              </a:rPr>
              <a:t>acomodar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textos,</a:t>
            </a:r>
            <a:r>
              <a:rPr sz="4600" spc="-1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  <a:r>
              <a:rPr sz="4600" spc="-1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4600" spc="-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spc="-21" dirty="0">
                <a:latin typeface="Arial" panose="020B0604020202020204" pitchFamily="34" charset="0"/>
                <a:cs typeface="Arial" panose="020B0604020202020204" pitchFamily="34" charset="0"/>
              </a:rPr>
              <a:t>tabelas.</a:t>
            </a:r>
            <a:endParaRPr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8416C06-3B55-7D67-20EF-848F7F69DCF5}"/>
              </a:ext>
            </a:extLst>
          </p:cNvPr>
          <p:cNvSpPr txBox="1"/>
          <p:nvPr/>
        </p:nvSpPr>
        <p:spPr>
          <a:xfrm>
            <a:off x="16733044" y="9266884"/>
            <a:ext cx="14904218" cy="4316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sz="4600" spc="-21" dirty="0">
                <a:latin typeface="Arial" panose="020B0604020202020204" pitchFamily="34" charset="0"/>
                <a:cs typeface="Arial" panose="020B0604020202020204" pitchFamily="34" charset="0"/>
              </a:rPr>
              <a:t>LEMBRETE:</a:t>
            </a:r>
            <a:r>
              <a:rPr lang="pt-BR" sz="4600" spc="-21" dirty="0">
                <a:latin typeface="Arial" panose="020B0604020202020204" pitchFamily="34" charset="0"/>
                <a:cs typeface="Arial" panose="020B0604020202020204" pitchFamily="34" charset="0"/>
              </a:rPr>
              <a:t> Se o trabalho for do tipo Relato de Caso/Experiência, os autores devem substituir o tópico “RESULTADOS E DISCUSSÕES” por “DISCUSSÕES”, ou podem optar por retirar esse tópico e inserir as discussões no tópico anterior “RELATO DE CASO” ou “RELATO DE EXPERIÊNCIA”.</a:t>
            </a:r>
            <a:endParaRPr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62434CC-349F-0ECE-B040-E98F35F1AC3E}"/>
              </a:ext>
            </a:extLst>
          </p:cNvPr>
          <p:cNvSpPr txBox="1"/>
          <p:nvPr/>
        </p:nvSpPr>
        <p:spPr>
          <a:xfrm>
            <a:off x="893665" y="15935718"/>
            <a:ext cx="15055576" cy="830997"/>
          </a:xfrm>
          <a:prstGeom prst="rect">
            <a:avLst/>
          </a:prstGeom>
          <a:solidFill>
            <a:srgbClr val="4B9F81"/>
          </a:solidFill>
        </p:spPr>
        <p:txBody>
          <a:bodyPr vert="horz" wrap="square" lIns="0" tIns="0" rIns="0" bIns="0" rtlCol="0">
            <a:spAutoFit/>
          </a:bodyPr>
          <a:lstStyle/>
          <a:p>
            <a:pPr marR="635437" algn="ctr"/>
            <a:r>
              <a:rPr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MATERIAIS E </a:t>
            </a:r>
            <a:r>
              <a:rPr sz="5400" b="1" spc="-2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MÉTODOS</a:t>
            </a:r>
            <a:endParaRPr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02C620F-FA66-7827-315F-4AD3D598D011}"/>
              </a:ext>
            </a:extLst>
          </p:cNvPr>
          <p:cNvSpPr txBox="1"/>
          <p:nvPr/>
        </p:nvSpPr>
        <p:spPr>
          <a:xfrm>
            <a:off x="16681089" y="15880651"/>
            <a:ext cx="15055576" cy="830997"/>
          </a:xfrm>
          <a:prstGeom prst="rect">
            <a:avLst/>
          </a:prstGeom>
          <a:solidFill>
            <a:srgbClr val="4B9F81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100"/>
              </a:spcBef>
            </a:pPr>
            <a:r>
              <a:rPr sz="5400" b="1" spc="-2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CONCLUSÕES</a:t>
            </a:r>
            <a:endParaRPr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78B734B-878B-5463-5AB0-E0576E143064}"/>
              </a:ext>
            </a:extLst>
          </p:cNvPr>
          <p:cNvSpPr txBox="1"/>
          <p:nvPr/>
        </p:nvSpPr>
        <p:spPr>
          <a:xfrm>
            <a:off x="969344" y="16939975"/>
            <a:ext cx="14904218" cy="2856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tabLst>
                <a:tab pos="3808532" algn="l"/>
                <a:tab pos="4994863" algn="l"/>
                <a:tab pos="5792569" algn="l"/>
                <a:tab pos="8375225" algn="l"/>
                <a:tab pos="9528830" algn="l"/>
                <a:tab pos="10651072" algn="l"/>
                <a:tab pos="12065124" algn="l"/>
                <a:tab pos="14226428" algn="l"/>
              </a:tabLst>
            </a:pPr>
            <a:r>
              <a:rPr sz="4600" spc="-21" dirty="0">
                <a:latin typeface="Arial" panose="020B0604020202020204" pitchFamily="34" charset="0"/>
                <a:cs typeface="Arial" panose="020B0604020202020204" pitchFamily="34" charset="0"/>
              </a:rPr>
              <a:t>LEMBRETE:</a:t>
            </a:r>
            <a:r>
              <a:rPr lang="pt-BR" sz="4600" spc="-21" dirty="0">
                <a:latin typeface="Arial" panose="020B0604020202020204" pitchFamily="34" charset="0"/>
                <a:cs typeface="Arial" panose="020B0604020202020204" pitchFamily="34" charset="0"/>
              </a:rPr>
              <a:t> Se o trabalho for do tipo Relato de Caso/Experiência, os autores devem substituir o tópico “MATERIAL E MÉTODOS” por “RELATO DE CASO” ou “RELATO DE EXPERIÊNCIA”.</a:t>
            </a:r>
            <a:endParaRPr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EEAFC816-337C-FFCC-B7C4-12F2F9932132}"/>
              </a:ext>
            </a:extLst>
          </p:cNvPr>
          <p:cNvSpPr txBox="1"/>
          <p:nvPr/>
        </p:nvSpPr>
        <p:spPr>
          <a:xfrm>
            <a:off x="16733044" y="22875258"/>
            <a:ext cx="15055576" cy="830997"/>
          </a:xfrm>
          <a:prstGeom prst="rect">
            <a:avLst/>
          </a:prstGeom>
          <a:solidFill>
            <a:srgbClr val="4B9F8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REFERÊNCIAS </a:t>
            </a:r>
            <a:r>
              <a:rPr sz="5400" b="1" spc="-2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BIBLIOGRÁFICAS</a:t>
            </a:r>
            <a:endParaRPr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FDB4AEFD-2439-632C-6D0B-E99358FC067D}"/>
              </a:ext>
            </a:extLst>
          </p:cNvPr>
          <p:cNvSpPr txBox="1"/>
          <p:nvPr/>
        </p:nvSpPr>
        <p:spPr>
          <a:xfrm>
            <a:off x="16908126" y="23950375"/>
            <a:ext cx="14904218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909" algn="just"/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LEMBRETE:</a:t>
            </a:r>
            <a:r>
              <a:rPr sz="46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4600" spc="2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tópicos</a:t>
            </a:r>
            <a:r>
              <a:rPr sz="46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presentes</a:t>
            </a:r>
            <a:r>
              <a:rPr sz="46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neste</a:t>
            </a:r>
            <a:r>
              <a:rPr sz="4600" spc="2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sz="46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spc="-21" dirty="0">
                <a:latin typeface="Arial" panose="020B0604020202020204" pitchFamily="34" charset="0"/>
                <a:cs typeface="Arial" panose="020B0604020202020204" pitchFamily="34" charset="0"/>
              </a:rPr>
              <a:t>devem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4600" spc="8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contemplados</a:t>
            </a:r>
            <a:r>
              <a:rPr sz="4600" spc="87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4600" spc="8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respeitados</a:t>
            </a:r>
            <a:r>
              <a:rPr sz="4600" spc="8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4600" spc="8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pôster,</a:t>
            </a:r>
            <a:r>
              <a:rPr sz="4600" spc="87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spc="-54" dirty="0">
                <a:latin typeface="Arial" panose="020B0604020202020204" pitchFamily="34" charset="0"/>
                <a:cs typeface="Arial" panose="020B0604020202020204" pitchFamily="34" charset="0"/>
              </a:rPr>
              <a:t>fazendo-se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4600" spc="9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ajustes</a:t>
            </a:r>
            <a:r>
              <a:rPr sz="4600" spc="9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necessários</a:t>
            </a:r>
            <a:r>
              <a:rPr sz="4600" spc="9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4600" spc="9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localização,</a:t>
            </a:r>
            <a:r>
              <a:rPr sz="4600" spc="9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4600" spc="9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spc="-21" dirty="0">
                <a:latin typeface="Arial" panose="020B0604020202020204" pitchFamily="34" charset="0"/>
                <a:cs typeface="Arial" panose="020B0604020202020204" pitchFamily="34" charset="0"/>
              </a:rPr>
              <a:t>acomodar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textos,</a:t>
            </a:r>
            <a:r>
              <a:rPr sz="4600" spc="-1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  <a:r>
              <a:rPr sz="4600" spc="-1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4600" spc="-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spc="-21" dirty="0">
                <a:latin typeface="Arial" panose="020B0604020202020204" pitchFamily="34" charset="0"/>
                <a:cs typeface="Arial" panose="020B0604020202020204" pitchFamily="34" charset="0"/>
              </a:rPr>
              <a:t>tabelas.</a:t>
            </a:r>
            <a:endParaRPr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7508DC9-6213-1147-0A25-703104DFF87A}"/>
              </a:ext>
            </a:extLst>
          </p:cNvPr>
          <p:cNvSpPr txBox="1"/>
          <p:nvPr/>
        </p:nvSpPr>
        <p:spPr>
          <a:xfrm>
            <a:off x="16627073" y="37333601"/>
            <a:ext cx="15055576" cy="830997"/>
          </a:xfrm>
          <a:prstGeom prst="rect">
            <a:avLst/>
          </a:prstGeom>
          <a:solidFill>
            <a:srgbClr val="4B9F8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AGRADECIMENTOS</a:t>
            </a: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3A8A0598-6535-C8E5-CACF-E2D074DF163E}"/>
              </a:ext>
            </a:extLst>
          </p:cNvPr>
          <p:cNvSpPr txBox="1"/>
          <p:nvPr/>
        </p:nvSpPr>
        <p:spPr>
          <a:xfrm>
            <a:off x="10023870" y="1962904"/>
            <a:ext cx="12351547" cy="2142534"/>
          </a:xfrm>
          <a:prstGeom prst="rect">
            <a:avLst/>
          </a:prstGeom>
        </p:spPr>
        <p:txBody>
          <a:bodyPr vert="horz" wrap="square" lIns="0" tIns="190905" rIns="0" bIns="0" rtlCol="0">
            <a:spAutoFit/>
          </a:bodyPr>
          <a:lstStyle/>
          <a:p>
            <a:pPr marL="27272" marR="10909" indent="1925400">
              <a:spcBef>
                <a:spcPts val="1503"/>
              </a:spcBef>
            </a:pPr>
            <a:r>
              <a:rPr sz="6335" b="1" dirty="0">
                <a:latin typeface="Cambria"/>
                <a:cs typeface="Cambria"/>
              </a:rPr>
              <a:t>TÍTULO</a:t>
            </a:r>
            <a:r>
              <a:rPr sz="6335" b="1" spc="75" dirty="0">
                <a:latin typeface="Cambria"/>
                <a:cs typeface="Cambria"/>
              </a:rPr>
              <a:t> </a:t>
            </a:r>
            <a:r>
              <a:rPr sz="6335" b="1" dirty="0">
                <a:latin typeface="Cambria"/>
                <a:cs typeface="Cambria"/>
              </a:rPr>
              <a:t>DO</a:t>
            </a:r>
            <a:r>
              <a:rPr sz="6335" b="1" spc="75" dirty="0">
                <a:latin typeface="Cambria"/>
                <a:cs typeface="Cambria"/>
              </a:rPr>
              <a:t> </a:t>
            </a:r>
            <a:r>
              <a:rPr sz="6335" b="1" spc="-21" dirty="0">
                <a:latin typeface="Cambria"/>
                <a:cs typeface="Cambria"/>
              </a:rPr>
              <a:t>TRABALHO </a:t>
            </a:r>
            <a:r>
              <a:rPr sz="6335" b="1" dirty="0">
                <a:latin typeface="Cambria"/>
                <a:cs typeface="Cambria"/>
              </a:rPr>
              <a:t>(MAIÚSCULAS</a:t>
            </a:r>
            <a:r>
              <a:rPr sz="6335" b="1" spc="86" dirty="0">
                <a:latin typeface="Cambria"/>
                <a:cs typeface="Cambria"/>
              </a:rPr>
              <a:t> </a:t>
            </a:r>
            <a:r>
              <a:rPr sz="6335" b="1" dirty="0">
                <a:latin typeface="Cambria"/>
                <a:cs typeface="Cambria"/>
              </a:rPr>
              <a:t>E</a:t>
            </a:r>
            <a:r>
              <a:rPr sz="6335" b="1" spc="86" dirty="0">
                <a:latin typeface="Cambria"/>
                <a:cs typeface="Cambria"/>
              </a:rPr>
              <a:t> </a:t>
            </a:r>
            <a:r>
              <a:rPr sz="6335" b="1" spc="-21" dirty="0">
                <a:latin typeface="Cambria"/>
                <a:cs typeface="Cambria"/>
              </a:rPr>
              <a:t>CENTRALIZADO)</a:t>
            </a:r>
            <a:endParaRPr sz="6335" dirty="0">
              <a:latin typeface="Cambria"/>
              <a:cs typeface="Cambria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623BB5DC-EA83-88B2-4639-BE8DA3D57B56}"/>
              </a:ext>
            </a:extLst>
          </p:cNvPr>
          <p:cNvSpPr txBox="1"/>
          <p:nvPr/>
        </p:nvSpPr>
        <p:spPr>
          <a:xfrm>
            <a:off x="16832447" y="16903792"/>
            <a:ext cx="14904218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72" marR="10909" algn="just">
              <a:spcBef>
                <a:spcPts val="1149"/>
              </a:spcBef>
            </a:pP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LEMBRETE:</a:t>
            </a:r>
            <a:r>
              <a:rPr sz="46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4600" spc="2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tópicos</a:t>
            </a:r>
            <a:r>
              <a:rPr sz="46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presentes</a:t>
            </a:r>
            <a:r>
              <a:rPr sz="46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neste</a:t>
            </a:r>
            <a:r>
              <a:rPr sz="4600" spc="2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sz="46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spc="-21" dirty="0">
                <a:latin typeface="Arial" panose="020B0604020202020204" pitchFamily="34" charset="0"/>
                <a:cs typeface="Arial" panose="020B0604020202020204" pitchFamily="34" charset="0"/>
              </a:rPr>
              <a:t>devem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4600" spc="8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contemplados</a:t>
            </a:r>
            <a:r>
              <a:rPr sz="4600" spc="87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4600" spc="8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respeitados</a:t>
            </a:r>
            <a:r>
              <a:rPr sz="4600" spc="8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4600" spc="8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pôster,</a:t>
            </a:r>
            <a:r>
              <a:rPr sz="4600" spc="87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spc="-54" dirty="0">
                <a:latin typeface="Arial" panose="020B0604020202020204" pitchFamily="34" charset="0"/>
                <a:cs typeface="Arial" panose="020B0604020202020204" pitchFamily="34" charset="0"/>
              </a:rPr>
              <a:t>fazendo-se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4600" spc="9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ajustes</a:t>
            </a:r>
            <a:r>
              <a:rPr sz="4600" spc="9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necessários</a:t>
            </a:r>
            <a:r>
              <a:rPr sz="4600" spc="9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4600" spc="9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localização,</a:t>
            </a:r>
            <a:r>
              <a:rPr sz="4600" spc="9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4600" spc="9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spc="-21" dirty="0">
                <a:latin typeface="Arial" panose="020B0604020202020204" pitchFamily="34" charset="0"/>
                <a:cs typeface="Arial" panose="020B0604020202020204" pitchFamily="34" charset="0"/>
              </a:rPr>
              <a:t>acomodar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textos,</a:t>
            </a:r>
            <a:r>
              <a:rPr sz="4600" spc="-1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  <a:r>
              <a:rPr sz="4600" spc="-1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4600" spc="-9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spc="-21" dirty="0">
                <a:latin typeface="Arial" panose="020B0604020202020204" pitchFamily="34" charset="0"/>
                <a:cs typeface="Arial" panose="020B0604020202020204" pitchFamily="34" charset="0"/>
              </a:rPr>
              <a:t>tabelas.</a:t>
            </a:r>
            <a:endParaRPr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bg object 21">
            <a:extLst>
              <a:ext uri="{FF2B5EF4-FFF2-40B4-BE49-F238E27FC236}">
                <a16:creationId xmlns:a16="http://schemas.microsoft.com/office/drawing/2014/main" id="{339C151D-E91C-9714-80AD-585B04565C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67044" y="39308666"/>
            <a:ext cx="3710574" cy="1097841"/>
          </a:xfrm>
          <a:prstGeom prst="rect">
            <a:avLst/>
          </a:prstGeom>
        </p:spPr>
      </p:pic>
      <p:sp>
        <p:nvSpPr>
          <p:cNvPr id="9" name="Freeform 6">
            <a:extLst>
              <a:ext uri="{FF2B5EF4-FFF2-40B4-BE49-F238E27FC236}">
                <a16:creationId xmlns:a16="http://schemas.microsoft.com/office/drawing/2014/main" id="{D06F2328-C6F2-12C8-4DF7-5560D60C75B6}"/>
              </a:ext>
            </a:extLst>
          </p:cNvPr>
          <p:cNvSpPr/>
          <p:nvPr/>
        </p:nvSpPr>
        <p:spPr>
          <a:xfrm>
            <a:off x="2184483" y="1643775"/>
            <a:ext cx="6854173" cy="2991177"/>
          </a:xfrm>
          <a:custGeom>
            <a:avLst/>
            <a:gdLst/>
            <a:ahLst/>
            <a:cxnLst/>
            <a:rect l="l" t="t" r="r" b="b"/>
            <a:pathLst>
              <a:path w="4885243" h="2130312">
                <a:moveTo>
                  <a:pt x="0" y="0"/>
                </a:moveTo>
                <a:lnTo>
                  <a:pt x="4885243" y="0"/>
                </a:lnTo>
                <a:lnTo>
                  <a:pt x="4885243" y="2130312"/>
                </a:lnTo>
                <a:lnTo>
                  <a:pt x="0" y="2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4" t="-9148" r="-84471" b="-12930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9FFE2937-EB54-C63E-3F0C-2FD50EBDF9BB}"/>
              </a:ext>
            </a:extLst>
          </p:cNvPr>
          <p:cNvSpPr/>
          <p:nvPr/>
        </p:nvSpPr>
        <p:spPr>
          <a:xfrm flipV="1">
            <a:off x="15427" y="39857587"/>
            <a:ext cx="32399288" cy="3343051"/>
          </a:xfrm>
          <a:custGeom>
            <a:avLst/>
            <a:gdLst/>
            <a:ahLst/>
            <a:cxnLst/>
            <a:rect l="l" t="t" r="r" b="b"/>
            <a:pathLst>
              <a:path w="18288000" h="2966099">
                <a:moveTo>
                  <a:pt x="0" y="2966099"/>
                </a:moveTo>
                <a:lnTo>
                  <a:pt x="18288000" y="2966099"/>
                </a:lnTo>
                <a:lnTo>
                  <a:pt x="18288000" y="0"/>
                </a:lnTo>
                <a:lnTo>
                  <a:pt x="0" y="0"/>
                </a:lnTo>
                <a:lnTo>
                  <a:pt x="0" y="2966099"/>
                </a:lnTo>
                <a:close/>
              </a:path>
            </a:pathLst>
          </a:custGeom>
          <a:blipFill>
            <a:blip r:embed="rId4"/>
            <a:stretch>
              <a:fillRect l="-1288" t="-20656" r="-1288" b="-957935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6945FE7-9B7D-5A56-EB59-22A304346E60}"/>
              </a:ext>
            </a:extLst>
          </p:cNvPr>
          <p:cNvSpPr/>
          <p:nvPr/>
        </p:nvSpPr>
        <p:spPr>
          <a:xfrm rot="5400000" flipV="1">
            <a:off x="-1951102" y="1926772"/>
            <a:ext cx="7887161" cy="4033613"/>
          </a:xfrm>
          <a:custGeom>
            <a:avLst/>
            <a:gdLst/>
            <a:ahLst/>
            <a:cxnLst/>
            <a:rect l="l" t="t" r="r" b="b"/>
            <a:pathLst>
              <a:path w="18288000" h="2966099">
                <a:moveTo>
                  <a:pt x="0" y="2966099"/>
                </a:moveTo>
                <a:lnTo>
                  <a:pt x="18288000" y="2966099"/>
                </a:lnTo>
                <a:lnTo>
                  <a:pt x="18288000" y="0"/>
                </a:lnTo>
                <a:lnTo>
                  <a:pt x="0" y="0"/>
                </a:lnTo>
                <a:lnTo>
                  <a:pt x="0" y="2966099"/>
                </a:lnTo>
                <a:close/>
              </a:path>
            </a:pathLst>
          </a:custGeom>
          <a:blipFill>
            <a:blip r:embed="rId4"/>
            <a:stretch>
              <a:fillRect l="-118745" r="-202622" b="-793934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453C8514-13D0-49B1-83F1-AC30C4DACF33}"/>
              </a:ext>
            </a:extLst>
          </p:cNvPr>
          <p:cNvSpPr/>
          <p:nvPr/>
        </p:nvSpPr>
        <p:spPr>
          <a:xfrm>
            <a:off x="26334244" y="38898350"/>
            <a:ext cx="4796251" cy="1980569"/>
          </a:xfrm>
          <a:custGeom>
            <a:avLst/>
            <a:gdLst/>
            <a:ahLst/>
            <a:cxnLst/>
            <a:rect l="l" t="t" r="r" b="b"/>
            <a:pathLst>
              <a:path w="3572701" h="1321899">
                <a:moveTo>
                  <a:pt x="0" y="0"/>
                </a:moveTo>
                <a:lnTo>
                  <a:pt x="3572701" y="0"/>
                </a:lnTo>
                <a:lnTo>
                  <a:pt x="3572701" y="1321899"/>
                </a:lnTo>
                <a:lnTo>
                  <a:pt x="0" y="13218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A6DC5364-558F-E204-CF1C-7261542194C6}"/>
              </a:ext>
            </a:extLst>
          </p:cNvPr>
          <p:cNvSpPr txBox="1"/>
          <p:nvPr/>
        </p:nvSpPr>
        <p:spPr>
          <a:xfrm>
            <a:off x="16700932" y="38463817"/>
            <a:ext cx="14936329" cy="433902"/>
          </a:xfrm>
          <a:prstGeom prst="rect">
            <a:avLst/>
          </a:prstGeom>
        </p:spPr>
        <p:txBody>
          <a:bodyPr vert="horz" wrap="square" lIns="0" tIns="25909" rIns="0" bIns="0" rtlCol="0">
            <a:spAutoFit/>
          </a:bodyPr>
          <a:lstStyle/>
          <a:p>
            <a:pPr marL="27272" marR="10909" algn="l">
              <a:lnSpc>
                <a:spcPct val="116399"/>
              </a:lnSpc>
              <a:spcBef>
                <a:spcPts val="204"/>
              </a:spcBef>
            </a:pPr>
            <a:r>
              <a:rPr lang="pt-BR" sz="2500" b="1" spc="-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AS LOGOS DO MODELO E </a:t>
            </a:r>
            <a:r>
              <a:rPr lang="pt-BR" sz="2500" b="1" spc="-4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LOGO OU TEXTO</a:t>
            </a:r>
            <a:r>
              <a:rPr sz="2500" b="1" spc="-11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b="1" spc="-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JULGAR NECESSÁRIO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27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301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Cambria</vt:lpstr>
      <vt:lpstr>Verdana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Nomes dos Autores1 (Sublinhar o nome do autor responsável pela apresentação)</dc:title>
  <dc:creator>Marcelo Escobar de Oliveira</dc:creator>
  <cp:keywords>DAGPqgnZWe4,BAECikDC6PA</cp:keywords>
  <cp:lastModifiedBy>365 2772</cp:lastModifiedBy>
  <cp:revision>2</cp:revision>
  <dcterms:created xsi:type="dcterms:W3CDTF">2024-09-03T02:40:40Z</dcterms:created>
  <dcterms:modified xsi:type="dcterms:W3CDTF">2024-10-09T14:29:32Z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2024-09-03T00:00:00Z</vt:filetime>
  </property>
  <property fmtid="{D5CDD505-2E9C-101B-9397-08002B2CF9AE}" pid="3" name="Creator">
    <vt:lpwstr>Canva</vt:lpwstr>
  </property>
  <property fmtid="{D5CDD505-2E9C-101B-9397-08002B2CF9AE}" pid="4" name="LastSaved">
    <vt:filetime>2024-09-03T00:00:00Z</vt:filetime>
  </property>
  <property fmtid="{D5CDD505-2E9C-101B-9397-08002B2CF9AE}" pid="5" name="Producer">
    <vt:lpwstr>Canva</vt:lpwstr>
  </property>
</Properties>
</file>