
<file path=[Content_Types].xml><?xml version="1.0" encoding="utf-8"?>
<Types xmlns="http://schemas.openxmlformats.org/package/2006/content-types">
  <Default ContentType="image/jpeg" Extension="jpg"/>
  <Default ContentType="application/vnd.openxmlformats-officedocument.spreadsheetml.sheet" Extension="xlsx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20104100" cx="15074900"/>
  <p:notesSz cx="6858000" cy="9144000"/>
  <p:embeddedFontLst>
    <p:embeddedFont>
      <p:font typeface="Fira Sans"/>
      <p:regular r:id="rId7"/>
      <p:bold r:id="rId8"/>
      <p:italic r:id="rId9"/>
      <p:boldItalic r:id="rId10"/>
    </p:embeddedFon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z1Es9R7oamydxYJRlCgp8bHU5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99E45C-F091-4C4F-9755-5E65A880AD78}">
  <a:tblStyle styleId="{3799E45C-F091-4C4F-9755-5E65A880AD78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CFD7E7"/>
          </a:solidFill>
        </a:fill>
      </a:tcStyle>
    </a:wholeTbl>
    <a:band1H>
      <a:tcTxStyle/>
    </a:band1H>
    <a:band2H>
      <a:tcTxStyle b="off" i="off"/>
      <a:tcStyle>
        <a:fill>
          <a:solidFill>
            <a:srgbClr val="E8ECF4"/>
          </a:solidFill>
        </a:fill>
      </a:tcStyle>
    </a:band2H>
    <a:band1V>
      <a:tcTxStyle/>
    </a:band1V>
    <a:band2V>
      <a:tcTxStyle/>
    </a:band2V>
    <a:lastCol>
      <a:tcTxStyle/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font" Target="fonts/FiraSans-boldItalic.fntdata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iraSans-italic.fntdata"/><Relationship Id="rId15" Type="http://customschemas.google.com/relationships/presentationmetadata" Target="metadata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iraSans-regular.fntdata"/><Relationship Id="rId8" Type="http://schemas.openxmlformats.org/officeDocument/2006/relationships/font" Target="fonts/FiraSans-bold.fntdata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1" i="0" strike="noStrike" sz="1400" u="none">
                <a:solidFill>
                  <a:srgbClr val="0096FB"/>
                </a:solidFill>
                <a:latin typeface="Arial"/>
              </a:defRPr>
            </a:pPr>
            <a:r>
              <a:rPr b="1" i="0" strike="noStrike" sz="1400" u="none">
                <a:solidFill>
                  <a:srgbClr val="0096FB"/>
                </a:solidFill>
                <a:latin typeface="Arial"/>
              </a:rPr>
              <a:t>Gráfico 1 - A indicação do gráfico vem na parte superior com fonte Arial 32 e texto centralizado</a:t>
            </a:r>
          </a:p>
        </c:rich>
      </c:tx>
      <c:layout>
        <c:manualLayout>
          <c:xMode val="edge"/>
          <c:yMode val="edge"/>
          <c:x val="0"/>
          <c:y val="0"/>
          <c:w val="1"/>
          <c:h val="0.14909"/>
        </c:manualLayout>
      </c:layout>
      <c:overlay val="1"/>
      <c:spPr>
        <a:noFill/>
        <a:effectLst/>
      </c:spPr>
    </c:title>
    <c:autoTitleDeleted val="1"/>
    <c:plotArea>
      <c:layout>
        <c:manualLayout>
          <c:layoutTarget val="inner"/>
          <c:xMode val="edge"/>
          <c:yMode val="edge"/>
          <c:x val="0.206027"/>
          <c:y val="0.14909"/>
          <c:w val="0.786893"/>
          <c:h val="0.6669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Resultados</c:v>
                </c:pt>
              </c:strCache>
            </c:strRef>
          </c:tx>
          <c:spPr>
            <a:solidFill>
              <a:srgbClr val="0096FB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invertIfNegative val="0"/>
          <c:dLbls>
            <c:numFmt formatCode="0.#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Dado 4</c:v>
                </c:pt>
                <c:pt idx="1">
                  <c:v>Dado 3</c:v>
                </c:pt>
                <c:pt idx="2">
                  <c:v>Dado 2</c:v>
                </c:pt>
                <c:pt idx="3">
                  <c:v>Dado 1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1.200000</c:v>
                </c:pt>
                <c:pt idx="1">
                  <c:v>1.400000</c:v>
                </c:pt>
                <c:pt idx="2">
                  <c:v>3.200000</c:v>
                </c:pt>
                <c:pt idx="3">
                  <c:v>8.200000</c:v>
                </c:pt>
              </c:numCache>
            </c:numRef>
          </c:val>
        </c:ser>
        <c:gapWidth val="75"/>
        <c:overlap val="0"/>
        <c:axId val="2094734552"/>
        <c:axId val="2094734553"/>
      </c:barChart>
      <c:catAx>
        <c:axId val="2094734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400" u="none">
                <a:solidFill>
                  <a:srgbClr val="595959"/>
                </a:solidFill>
                <a:latin typeface="Arial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#" sourceLinked="0"/>
        <c:majorTickMark val="none"/>
        <c:minorTickMark val="none"/>
        <c:tickLblPos val="high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200" u="none">
                <a:solidFill>
                  <a:srgbClr val="595959"/>
                </a:solidFill>
                <a:latin typeface="Arial"/>
              </a:defRPr>
            </a:pPr>
          </a:p>
        </c:txPr>
        <c:crossAx val="2094734552"/>
        <c:crosses val="autoZero"/>
        <c:crossBetween val="between"/>
        <c:majorUnit val="2.25"/>
        <c:minorUnit val="1.1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942566"/>
          <c:w val="0.339518"/>
          <c:h val="0.057433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200" u="none">
              <a:solidFill>
                <a:srgbClr val="595959"/>
              </a:solidFill>
              <a:latin typeface="Arial"/>
            </a:defRPr>
          </a:pPr>
        </a:p>
      </c:txPr>
    </c:legend>
    <c:plotVisOnly val="1"/>
    <c:dispBlanksAs val="gap"/>
  </c:chart>
  <c:spPr>
    <a:noFill/>
    <a:ln w="12700" cap="flat">
      <a:solidFill>
        <a:srgbClr val="BFBFBF"/>
      </a:solidFill>
      <a:prstDash val="solid"/>
      <a:round/>
    </a:ln>
    <a:effectLst/>
  </c:spPr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20" Type="http://schemas.openxmlformats.org/officeDocument/2006/relationships/image" Target="../media/image11.png"/><Relationship Id="rId11" Type="http://schemas.openxmlformats.org/officeDocument/2006/relationships/image" Target="../media/image8.png"/><Relationship Id="rId22" Type="http://schemas.openxmlformats.org/officeDocument/2006/relationships/image" Target="../media/image20.png"/><Relationship Id="rId10" Type="http://schemas.openxmlformats.org/officeDocument/2006/relationships/image" Target="../media/image14.png"/><Relationship Id="rId21" Type="http://schemas.openxmlformats.org/officeDocument/2006/relationships/image" Target="../media/image22.png"/><Relationship Id="rId13" Type="http://schemas.openxmlformats.org/officeDocument/2006/relationships/image" Target="../media/image16.png"/><Relationship Id="rId12" Type="http://schemas.openxmlformats.org/officeDocument/2006/relationships/image" Target="../media/image13.png"/><Relationship Id="rId23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9.png"/><Relationship Id="rId4" Type="http://schemas.openxmlformats.org/officeDocument/2006/relationships/image" Target="../media/image1.png"/><Relationship Id="rId9" Type="http://schemas.openxmlformats.org/officeDocument/2006/relationships/image" Target="../media/image2.png"/><Relationship Id="rId15" Type="http://schemas.openxmlformats.org/officeDocument/2006/relationships/image" Target="../media/image9.png"/><Relationship Id="rId14" Type="http://schemas.openxmlformats.org/officeDocument/2006/relationships/image" Target="../media/image18.png"/><Relationship Id="rId17" Type="http://schemas.openxmlformats.org/officeDocument/2006/relationships/image" Target="../media/image6.png"/><Relationship Id="rId16" Type="http://schemas.openxmlformats.org/officeDocument/2006/relationships/image" Target="../media/image24.png"/><Relationship Id="rId5" Type="http://schemas.openxmlformats.org/officeDocument/2006/relationships/image" Target="../media/image23.png"/><Relationship Id="rId19" Type="http://schemas.openxmlformats.org/officeDocument/2006/relationships/image" Target="../media/image12.png"/><Relationship Id="rId6" Type="http://schemas.openxmlformats.org/officeDocument/2006/relationships/image" Target="../media/image21.png"/><Relationship Id="rId18" Type="http://schemas.openxmlformats.org/officeDocument/2006/relationships/image" Target="../media/image7.png"/><Relationship Id="rId7" Type="http://schemas.openxmlformats.org/officeDocument/2006/relationships/image" Target="../media/image3.png"/><Relationship Id="rId8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drão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3"/>
          <p:cNvCxnSpPr/>
          <p:nvPr/>
        </p:nvCxnSpPr>
        <p:spPr>
          <a:xfrm>
            <a:off x="886619" y="1507252"/>
            <a:ext cx="13299300" cy="0"/>
          </a:xfrm>
          <a:prstGeom prst="straightConnector1">
            <a:avLst/>
          </a:prstGeom>
          <a:noFill/>
          <a:ln cap="flat" cmpd="sng" w="177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1" name="Google Shape;11;p3"/>
          <p:cNvGrpSpPr/>
          <p:nvPr/>
        </p:nvGrpSpPr>
        <p:grpSpPr>
          <a:xfrm>
            <a:off x="0" y="18995825"/>
            <a:ext cx="15074400" cy="1108200"/>
            <a:chOff x="0" y="0"/>
            <a:chExt cx="15074400" cy="1108200"/>
          </a:xfrm>
        </p:grpSpPr>
        <p:sp>
          <p:nvSpPr>
            <p:cNvPr id="12" name="Google Shape;12;p3"/>
            <p:cNvSpPr/>
            <p:nvPr/>
          </p:nvSpPr>
          <p:spPr>
            <a:xfrm>
              <a:off x="0" y="0"/>
              <a:ext cx="15074400" cy="1108200"/>
            </a:xfrm>
            <a:prstGeom prst="rect">
              <a:avLst/>
            </a:prstGeom>
            <a:solidFill>
              <a:srgbClr val="0D1724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bject 32" id="13" name="Google Shape;13;p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2463593" y="256614"/>
              <a:ext cx="1724474" cy="5186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33" id="14" name="Google Shape;14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408818" y="528320"/>
              <a:ext cx="1695729" cy="27504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" name="Google Shape;15;p3"/>
            <p:cNvGrpSpPr/>
            <p:nvPr/>
          </p:nvGrpSpPr>
          <p:grpSpPr>
            <a:xfrm>
              <a:off x="905425" y="233616"/>
              <a:ext cx="421141" cy="568773"/>
              <a:chOff x="0" y="0"/>
              <a:chExt cx="421141" cy="568773"/>
            </a:xfrm>
          </p:grpSpPr>
          <p:sp>
            <p:nvSpPr>
              <p:cNvPr id="16" name="Google Shape;16;p3"/>
              <p:cNvSpPr/>
              <p:nvPr/>
            </p:nvSpPr>
            <p:spPr>
              <a:xfrm>
                <a:off x="148605" y="0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96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17;p3"/>
              <p:cNvSpPr/>
              <p:nvPr/>
            </p:nvSpPr>
            <p:spPr>
              <a:xfrm>
                <a:off x="297211" y="0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28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96"/>
                    </a:lnTo>
                    <a:lnTo>
                      <a:pt x="21600" y="20628"/>
                    </a:lnTo>
                    <a:lnTo>
                      <a:pt x="20628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3"/>
              <p:cNvSpPr/>
              <p:nvPr/>
            </p:nvSpPr>
            <p:spPr>
              <a:xfrm>
                <a:off x="297211" y="296236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28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72"/>
                    </a:lnTo>
                    <a:lnTo>
                      <a:pt x="21600" y="20628"/>
                    </a:lnTo>
                    <a:lnTo>
                      <a:pt x="20628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0" y="147630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04" y="0"/>
                    </a:lnTo>
                    <a:lnTo>
                      <a:pt x="21600" y="996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20;p3"/>
              <p:cNvSpPr/>
              <p:nvPr/>
            </p:nvSpPr>
            <p:spPr>
              <a:xfrm>
                <a:off x="148605" y="147630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96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3"/>
              <p:cNvSpPr/>
              <p:nvPr/>
            </p:nvSpPr>
            <p:spPr>
              <a:xfrm>
                <a:off x="0" y="296236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04" y="0"/>
                    </a:lnTo>
                    <a:lnTo>
                      <a:pt x="21600" y="972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148605" y="296236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72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23;p3"/>
              <p:cNvSpPr/>
              <p:nvPr/>
            </p:nvSpPr>
            <p:spPr>
              <a:xfrm>
                <a:off x="0" y="444843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04" y="0"/>
                    </a:lnTo>
                    <a:lnTo>
                      <a:pt x="21600" y="972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>
                <a:off x="148605" y="444843"/>
                <a:ext cx="123930" cy="123930"/>
              </a:xfrm>
              <a:custGeom>
                <a:rect b="b" l="l" r="r" t="t"/>
                <a:pathLst>
                  <a:path extrusionOk="0" h="21600" w="21600">
                    <a:moveTo>
                      <a:pt x="20604" y="21600"/>
                    </a:moveTo>
                    <a:lnTo>
                      <a:pt x="972" y="21600"/>
                    </a:lnTo>
                    <a:lnTo>
                      <a:pt x="0" y="20628"/>
                    </a:lnTo>
                    <a:lnTo>
                      <a:pt x="0" y="972"/>
                    </a:lnTo>
                    <a:lnTo>
                      <a:pt x="996" y="0"/>
                    </a:lnTo>
                    <a:lnTo>
                      <a:pt x="20628" y="0"/>
                    </a:lnTo>
                    <a:lnTo>
                      <a:pt x="21600" y="972"/>
                    </a:lnTo>
                    <a:lnTo>
                      <a:pt x="21600" y="20628"/>
                    </a:lnTo>
                    <a:lnTo>
                      <a:pt x="20604" y="216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35" id="25" name="Google Shape;25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00964" y="226925"/>
              <a:ext cx="135224" cy="135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36" id="26" name="Google Shape;26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753984" y="154376"/>
              <a:ext cx="2074691" cy="72259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object 37" id="27" name="Google Shape;27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115338" y="445703"/>
            <a:ext cx="2092423" cy="88138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" name="Google Shape;28;p3"/>
          <p:cNvGrpSpPr/>
          <p:nvPr/>
        </p:nvGrpSpPr>
        <p:grpSpPr>
          <a:xfrm>
            <a:off x="886612" y="357032"/>
            <a:ext cx="1739699" cy="929833"/>
            <a:chOff x="0" y="0"/>
            <a:chExt cx="1739699" cy="929833"/>
          </a:xfrm>
        </p:grpSpPr>
        <p:grpSp>
          <p:nvGrpSpPr>
            <p:cNvPr id="29" name="Google Shape;29;p3"/>
            <p:cNvGrpSpPr/>
            <p:nvPr/>
          </p:nvGrpSpPr>
          <p:grpSpPr>
            <a:xfrm>
              <a:off x="0" y="79387"/>
              <a:ext cx="1739699" cy="850446"/>
              <a:chOff x="0" y="0"/>
              <a:chExt cx="1739699" cy="850446"/>
            </a:xfrm>
          </p:grpSpPr>
          <p:sp>
            <p:nvSpPr>
              <p:cNvPr id="30" name="Google Shape;30;p3"/>
              <p:cNvSpPr/>
              <p:nvPr/>
            </p:nvSpPr>
            <p:spPr>
              <a:xfrm>
                <a:off x="0" y="158775"/>
                <a:ext cx="535140" cy="678294"/>
              </a:xfrm>
              <a:custGeom>
                <a:rect b="b" l="l" r="r" t="t"/>
                <a:pathLst>
                  <a:path extrusionOk="0" h="21600" w="21600">
                    <a:moveTo>
                      <a:pt x="21600" y="14945"/>
                    </a:moveTo>
                    <a:lnTo>
                      <a:pt x="21326" y="13348"/>
                    </a:lnTo>
                    <a:lnTo>
                      <a:pt x="20506" y="11952"/>
                    </a:lnTo>
                    <a:lnTo>
                      <a:pt x="19138" y="10752"/>
                    </a:lnTo>
                    <a:lnTo>
                      <a:pt x="17224" y="9740"/>
                    </a:lnTo>
                    <a:lnTo>
                      <a:pt x="14712" y="8867"/>
                    </a:lnTo>
                    <a:lnTo>
                      <a:pt x="13048" y="8391"/>
                    </a:lnTo>
                    <a:lnTo>
                      <a:pt x="11106" y="7881"/>
                    </a:lnTo>
                    <a:lnTo>
                      <a:pt x="10090" y="7546"/>
                    </a:lnTo>
                    <a:lnTo>
                      <a:pt x="9371" y="7152"/>
                    </a:lnTo>
                    <a:lnTo>
                      <a:pt x="8942" y="6695"/>
                    </a:lnTo>
                    <a:lnTo>
                      <a:pt x="8800" y="6171"/>
                    </a:lnTo>
                    <a:lnTo>
                      <a:pt x="8988" y="5584"/>
                    </a:lnTo>
                    <a:lnTo>
                      <a:pt x="9523" y="5125"/>
                    </a:lnTo>
                    <a:lnTo>
                      <a:pt x="10368" y="4828"/>
                    </a:lnTo>
                    <a:lnTo>
                      <a:pt x="11482" y="4721"/>
                    </a:lnTo>
                    <a:lnTo>
                      <a:pt x="13026" y="4840"/>
                    </a:lnTo>
                    <a:lnTo>
                      <a:pt x="14547" y="5195"/>
                    </a:lnTo>
                    <a:lnTo>
                      <a:pt x="16042" y="5788"/>
                    </a:lnTo>
                    <a:lnTo>
                      <a:pt x="17506" y="6617"/>
                    </a:lnTo>
                    <a:lnTo>
                      <a:pt x="20941" y="2825"/>
                    </a:lnTo>
                    <a:lnTo>
                      <a:pt x="19371" y="1803"/>
                    </a:lnTo>
                    <a:lnTo>
                      <a:pt x="17654" y="1012"/>
                    </a:lnTo>
                    <a:lnTo>
                      <a:pt x="15791" y="449"/>
                    </a:lnTo>
                    <a:lnTo>
                      <a:pt x="13781" y="112"/>
                    </a:lnTo>
                    <a:lnTo>
                      <a:pt x="11624" y="0"/>
                    </a:lnTo>
                    <a:lnTo>
                      <a:pt x="9444" y="111"/>
                    </a:lnTo>
                    <a:lnTo>
                      <a:pt x="7494" y="441"/>
                    </a:lnTo>
                    <a:lnTo>
                      <a:pt x="5773" y="988"/>
                    </a:lnTo>
                    <a:lnTo>
                      <a:pt x="4283" y="1747"/>
                    </a:lnTo>
                    <a:lnTo>
                      <a:pt x="3081" y="2681"/>
                    </a:lnTo>
                    <a:lnTo>
                      <a:pt x="2229" y="3750"/>
                    </a:lnTo>
                    <a:lnTo>
                      <a:pt x="1721" y="4952"/>
                    </a:lnTo>
                    <a:lnTo>
                      <a:pt x="1553" y="6283"/>
                    </a:lnTo>
                    <a:lnTo>
                      <a:pt x="1739" y="7661"/>
                    </a:lnTo>
                    <a:lnTo>
                      <a:pt x="2296" y="8892"/>
                    </a:lnTo>
                    <a:lnTo>
                      <a:pt x="3220" y="9974"/>
                    </a:lnTo>
                    <a:lnTo>
                      <a:pt x="4511" y="10902"/>
                    </a:lnTo>
                    <a:lnTo>
                      <a:pt x="6164" y="11673"/>
                    </a:lnTo>
                    <a:lnTo>
                      <a:pt x="8368" y="12379"/>
                    </a:lnTo>
                    <a:lnTo>
                      <a:pt x="10625" y="13021"/>
                    </a:lnTo>
                    <a:lnTo>
                      <a:pt x="11512" y="13272"/>
                    </a:lnTo>
                    <a:lnTo>
                      <a:pt x="13271" y="13928"/>
                    </a:lnTo>
                    <a:lnTo>
                      <a:pt x="14165" y="15094"/>
                    </a:lnTo>
                    <a:lnTo>
                      <a:pt x="13930" y="15773"/>
                    </a:lnTo>
                    <a:lnTo>
                      <a:pt x="13276" y="16288"/>
                    </a:lnTo>
                    <a:lnTo>
                      <a:pt x="12279" y="16615"/>
                    </a:lnTo>
                    <a:lnTo>
                      <a:pt x="11011" y="16730"/>
                    </a:lnTo>
                    <a:lnTo>
                      <a:pt x="9017" y="16562"/>
                    </a:lnTo>
                    <a:lnTo>
                      <a:pt x="7124" y="16060"/>
                    </a:lnTo>
                    <a:lnTo>
                      <a:pt x="5327" y="15224"/>
                    </a:lnTo>
                    <a:lnTo>
                      <a:pt x="3623" y="14053"/>
                    </a:lnTo>
                    <a:lnTo>
                      <a:pt x="0" y="17845"/>
                    </a:lnTo>
                    <a:lnTo>
                      <a:pt x="1463" y="18988"/>
                    </a:lnTo>
                    <a:lnTo>
                      <a:pt x="3074" y="19926"/>
                    </a:lnTo>
                    <a:lnTo>
                      <a:pt x="4835" y="20656"/>
                    </a:lnTo>
                    <a:lnTo>
                      <a:pt x="6745" y="21180"/>
                    </a:lnTo>
                    <a:lnTo>
                      <a:pt x="8804" y="21495"/>
                    </a:lnTo>
                    <a:lnTo>
                      <a:pt x="11011" y="21600"/>
                    </a:lnTo>
                    <a:lnTo>
                      <a:pt x="13289" y="21482"/>
                    </a:lnTo>
                    <a:lnTo>
                      <a:pt x="15323" y="21126"/>
                    </a:lnTo>
                    <a:lnTo>
                      <a:pt x="17120" y="20533"/>
                    </a:lnTo>
                    <a:lnTo>
                      <a:pt x="18682" y="19704"/>
                    </a:lnTo>
                    <a:lnTo>
                      <a:pt x="19952" y="18694"/>
                    </a:lnTo>
                    <a:lnTo>
                      <a:pt x="20864" y="17562"/>
                    </a:lnTo>
                    <a:lnTo>
                      <a:pt x="21415" y="16311"/>
                    </a:lnTo>
                    <a:lnTo>
                      <a:pt x="21600" y="14945"/>
                    </a:lnTo>
                    <a:close/>
                  </a:path>
                </a:pathLst>
              </a:cu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587539" y="179781"/>
                <a:ext cx="183000" cy="639900"/>
              </a:xfrm>
              <a:prstGeom prst="rect">
                <a:avLst/>
              </a:pr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818603" y="155854"/>
                <a:ext cx="548964" cy="685206"/>
              </a:xfrm>
              <a:custGeom>
                <a:rect b="b" l="l" r="r" t="t"/>
                <a:pathLst>
                  <a:path extrusionOk="0" h="21600" w="21600">
                    <a:moveTo>
                      <a:pt x="21600" y="19414"/>
                    </a:moveTo>
                    <a:lnTo>
                      <a:pt x="20456" y="18236"/>
                    </a:lnTo>
                    <a:lnTo>
                      <a:pt x="19510" y="16969"/>
                    </a:lnTo>
                    <a:lnTo>
                      <a:pt x="18769" y="15626"/>
                    </a:lnTo>
                    <a:lnTo>
                      <a:pt x="18237" y="14217"/>
                    </a:lnTo>
                    <a:lnTo>
                      <a:pt x="18034" y="14366"/>
                    </a:lnTo>
                    <a:lnTo>
                      <a:pt x="16383" y="15326"/>
                    </a:lnTo>
                    <a:lnTo>
                      <a:pt x="14476" y="15837"/>
                    </a:lnTo>
                    <a:lnTo>
                      <a:pt x="13441" y="15901"/>
                    </a:lnTo>
                    <a:lnTo>
                      <a:pt x="11746" y="15721"/>
                    </a:lnTo>
                    <a:lnTo>
                      <a:pt x="10229" y="15212"/>
                    </a:lnTo>
                    <a:lnTo>
                      <a:pt x="8948" y="14421"/>
                    </a:lnTo>
                    <a:lnTo>
                      <a:pt x="7962" y="13394"/>
                    </a:lnTo>
                    <a:lnTo>
                      <a:pt x="7328" y="12177"/>
                    </a:lnTo>
                    <a:lnTo>
                      <a:pt x="7103" y="10817"/>
                    </a:lnTo>
                    <a:lnTo>
                      <a:pt x="7328" y="9454"/>
                    </a:lnTo>
                    <a:lnTo>
                      <a:pt x="7962" y="8231"/>
                    </a:lnTo>
                    <a:lnTo>
                      <a:pt x="8948" y="7196"/>
                    </a:lnTo>
                    <a:lnTo>
                      <a:pt x="10229" y="6396"/>
                    </a:lnTo>
                    <a:lnTo>
                      <a:pt x="11746" y="5881"/>
                    </a:lnTo>
                    <a:lnTo>
                      <a:pt x="13441" y="5699"/>
                    </a:lnTo>
                    <a:lnTo>
                      <a:pt x="17832" y="5699"/>
                    </a:lnTo>
                    <a:lnTo>
                      <a:pt x="17832" y="0"/>
                    </a:lnTo>
                    <a:lnTo>
                      <a:pt x="13441" y="0"/>
                    </a:lnTo>
                    <a:lnTo>
                      <a:pt x="11613" y="98"/>
                    </a:lnTo>
                    <a:lnTo>
                      <a:pt x="9861" y="384"/>
                    </a:lnTo>
                    <a:lnTo>
                      <a:pt x="8201" y="845"/>
                    </a:lnTo>
                    <a:lnTo>
                      <a:pt x="6648" y="1469"/>
                    </a:lnTo>
                    <a:lnTo>
                      <a:pt x="5219" y="2242"/>
                    </a:lnTo>
                    <a:lnTo>
                      <a:pt x="3929" y="3152"/>
                    </a:lnTo>
                    <a:lnTo>
                      <a:pt x="2794" y="4187"/>
                    </a:lnTo>
                    <a:lnTo>
                      <a:pt x="1831" y="5333"/>
                    </a:lnTo>
                    <a:lnTo>
                      <a:pt x="1053" y="6579"/>
                    </a:lnTo>
                    <a:lnTo>
                      <a:pt x="479" y="7911"/>
                    </a:lnTo>
                    <a:lnTo>
                      <a:pt x="122" y="9316"/>
                    </a:lnTo>
                    <a:lnTo>
                      <a:pt x="0" y="10783"/>
                    </a:lnTo>
                    <a:lnTo>
                      <a:pt x="122" y="12250"/>
                    </a:lnTo>
                    <a:lnTo>
                      <a:pt x="479" y="13658"/>
                    </a:lnTo>
                    <a:lnTo>
                      <a:pt x="1053" y="14993"/>
                    </a:lnTo>
                    <a:lnTo>
                      <a:pt x="1830" y="16242"/>
                    </a:lnTo>
                    <a:lnTo>
                      <a:pt x="2794" y="17392"/>
                    </a:lnTo>
                    <a:lnTo>
                      <a:pt x="3929" y="18431"/>
                    </a:lnTo>
                    <a:lnTo>
                      <a:pt x="5219" y="19345"/>
                    </a:lnTo>
                    <a:lnTo>
                      <a:pt x="6648" y="20123"/>
                    </a:lnTo>
                    <a:lnTo>
                      <a:pt x="8200" y="20750"/>
                    </a:lnTo>
                    <a:lnTo>
                      <a:pt x="9860" y="21213"/>
                    </a:lnTo>
                    <a:lnTo>
                      <a:pt x="11612" y="21501"/>
                    </a:lnTo>
                    <a:lnTo>
                      <a:pt x="13441" y="21600"/>
                    </a:lnTo>
                    <a:lnTo>
                      <a:pt x="15689" y="21445"/>
                    </a:lnTo>
                    <a:lnTo>
                      <a:pt x="17833" y="21006"/>
                    </a:lnTo>
                    <a:lnTo>
                      <a:pt x="19820" y="20316"/>
                    </a:lnTo>
                    <a:lnTo>
                      <a:pt x="21600" y="19414"/>
                    </a:lnTo>
                    <a:close/>
                  </a:path>
                </a:pathLst>
              </a:cu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1330109" y="0"/>
                <a:ext cx="409590" cy="850446"/>
              </a:xfrm>
              <a:custGeom>
                <a:rect b="b" l="l" r="r" t="t"/>
                <a:pathLst>
                  <a:path extrusionOk="0" h="21600" w="21600">
                    <a:moveTo>
                      <a:pt x="21600" y="3959"/>
                    </a:moveTo>
                    <a:lnTo>
                      <a:pt x="9500" y="3959"/>
                    </a:lnTo>
                    <a:lnTo>
                      <a:pt x="9500" y="0"/>
                    </a:lnTo>
                    <a:lnTo>
                      <a:pt x="0" y="0"/>
                    </a:lnTo>
                    <a:lnTo>
                      <a:pt x="0" y="13150"/>
                    </a:lnTo>
                    <a:lnTo>
                      <a:pt x="170" y="14325"/>
                    </a:lnTo>
                    <a:lnTo>
                      <a:pt x="664" y="15443"/>
                    </a:lnTo>
                    <a:lnTo>
                      <a:pt x="1458" y="16496"/>
                    </a:lnTo>
                    <a:lnTo>
                      <a:pt x="2526" y="17474"/>
                    </a:lnTo>
                    <a:lnTo>
                      <a:pt x="3845" y="18370"/>
                    </a:lnTo>
                    <a:lnTo>
                      <a:pt x="5390" y="19175"/>
                    </a:lnTo>
                    <a:lnTo>
                      <a:pt x="7136" y="19880"/>
                    </a:lnTo>
                    <a:lnTo>
                      <a:pt x="9060" y="20476"/>
                    </a:lnTo>
                    <a:lnTo>
                      <a:pt x="11135" y="20955"/>
                    </a:lnTo>
                    <a:lnTo>
                      <a:pt x="13339" y="21307"/>
                    </a:lnTo>
                    <a:lnTo>
                      <a:pt x="15646" y="21525"/>
                    </a:lnTo>
                    <a:lnTo>
                      <a:pt x="18032" y="21600"/>
                    </a:lnTo>
                    <a:lnTo>
                      <a:pt x="19454" y="21600"/>
                    </a:lnTo>
                    <a:lnTo>
                      <a:pt x="19454" y="16601"/>
                    </a:lnTo>
                    <a:lnTo>
                      <a:pt x="18032" y="16601"/>
                    </a:lnTo>
                    <a:lnTo>
                      <a:pt x="15289" y="16453"/>
                    </a:lnTo>
                    <a:lnTo>
                      <a:pt x="12940" y="16018"/>
                    </a:lnTo>
                    <a:lnTo>
                      <a:pt x="11111" y="15313"/>
                    </a:lnTo>
                    <a:lnTo>
                      <a:pt x="9923" y="14352"/>
                    </a:lnTo>
                    <a:lnTo>
                      <a:pt x="9500" y="13150"/>
                    </a:lnTo>
                    <a:lnTo>
                      <a:pt x="9500" y="8550"/>
                    </a:lnTo>
                    <a:lnTo>
                      <a:pt x="21600" y="8550"/>
                    </a:lnTo>
                    <a:lnTo>
                      <a:pt x="21600" y="3959"/>
                    </a:lnTo>
                    <a:close/>
                  </a:path>
                </a:pathLst>
              </a:cu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40" id="34" name="Google Shape;34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71228" y="0"/>
              <a:ext cx="218007" cy="21713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5" name="Google Shape;35;p3"/>
          <p:cNvGrpSpPr/>
          <p:nvPr/>
        </p:nvGrpSpPr>
        <p:grpSpPr>
          <a:xfrm>
            <a:off x="2820823" y="594281"/>
            <a:ext cx="1388050" cy="500065"/>
            <a:chOff x="0" y="0"/>
            <a:chExt cx="1388050" cy="500065"/>
          </a:xfrm>
        </p:grpSpPr>
        <p:pic>
          <p:nvPicPr>
            <p:cNvPr descr="object 42" id="36" name="Google Shape;36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0" y="28514"/>
              <a:ext cx="68987" cy="979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37;p3"/>
            <p:cNvSpPr/>
            <p:nvPr/>
          </p:nvSpPr>
          <p:spPr>
            <a:xfrm>
              <a:off x="110285" y="29642"/>
              <a:ext cx="62964" cy="95310"/>
            </a:xfrm>
            <a:custGeom>
              <a:rect b="b" l="l" r="r" t="t"/>
              <a:pathLst>
                <a:path extrusionOk="0" h="21600" w="2160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7856"/>
                  </a:lnTo>
                  <a:lnTo>
                    <a:pt x="6024" y="17856"/>
                  </a:lnTo>
                  <a:lnTo>
                    <a:pt x="6024" y="12672"/>
                  </a:lnTo>
                  <a:lnTo>
                    <a:pt x="20411" y="12672"/>
                  </a:lnTo>
                  <a:lnTo>
                    <a:pt x="20411" y="8928"/>
                  </a:lnTo>
                  <a:lnTo>
                    <a:pt x="6024" y="8928"/>
                  </a:lnTo>
                  <a:lnTo>
                    <a:pt x="6024" y="3744"/>
                  </a:lnTo>
                  <a:lnTo>
                    <a:pt x="21600" y="3744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bject 44" id="38" name="Google Shape;38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16726" y="30060"/>
              <a:ext cx="98016" cy="9491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Google Shape;39;p3"/>
            <p:cNvSpPr/>
            <p:nvPr/>
          </p:nvSpPr>
          <p:spPr>
            <a:xfrm>
              <a:off x="362132" y="30060"/>
              <a:ext cx="17700" cy="948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bject 46" id="40" name="Google Shape;40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27156" y="30060"/>
              <a:ext cx="79655" cy="949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47" id="41" name="Google Shape;41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44378" y="0"/>
              <a:ext cx="86446" cy="1249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48" id="42" name="Google Shape;42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668508" y="30060"/>
              <a:ext cx="71086" cy="949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49" id="43" name="Google Shape;43;p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36673" y="30060"/>
              <a:ext cx="81695" cy="949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4" name="Google Shape;44;p3"/>
            <p:cNvGrpSpPr/>
            <p:nvPr/>
          </p:nvGrpSpPr>
          <p:grpSpPr>
            <a:xfrm>
              <a:off x="200276" y="29642"/>
              <a:ext cx="1023416" cy="282010"/>
              <a:chOff x="0" y="0"/>
              <a:chExt cx="1023416" cy="282010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0" y="187210"/>
                <a:ext cx="17700" cy="94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960398" y="0"/>
                <a:ext cx="63018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7856"/>
                    </a:lnTo>
                    <a:lnTo>
                      <a:pt x="6027" y="17856"/>
                    </a:lnTo>
                    <a:lnTo>
                      <a:pt x="6027" y="12672"/>
                    </a:lnTo>
                    <a:lnTo>
                      <a:pt x="20411" y="12672"/>
                    </a:lnTo>
                    <a:lnTo>
                      <a:pt x="20411" y="8928"/>
                    </a:lnTo>
                    <a:lnTo>
                      <a:pt x="6027" y="8928"/>
                    </a:lnTo>
                    <a:lnTo>
                      <a:pt x="6027" y="3744"/>
                    </a:lnTo>
                    <a:lnTo>
                      <a:pt x="21600" y="374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51" id="47" name="Google Shape;47;p3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259803" y="215156"/>
              <a:ext cx="90380" cy="9800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" name="Google Shape;48;p3"/>
            <p:cNvSpPr/>
            <p:nvPr/>
          </p:nvSpPr>
          <p:spPr>
            <a:xfrm>
              <a:off x="1114142" y="216848"/>
              <a:ext cx="17700" cy="948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bject 53" id="49" name="Google Shape;49;p3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269304" y="28397"/>
              <a:ext cx="812370" cy="47166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50" name="Google Shape;50;p3"/>
            <p:cNvGrpSpPr/>
            <p:nvPr/>
          </p:nvGrpSpPr>
          <p:grpSpPr>
            <a:xfrm>
              <a:off x="8189" y="403277"/>
              <a:ext cx="1133903" cy="95310"/>
              <a:chOff x="0" y="0"/>
              <a:chExt cx="1133903" cy="95310"/>
            </a:xfrm>
          </p:grpSpPr>
          <p:sp>
            <p:nvSpPr>
              <p:cNvPr id="51" name="Google Shape;51;p3"/>
              <p:cNvSpPr/>
              <p:nvPr/>
            </p:nvSpPr>
            <p:spPr>
              <a:xfrm>
                <a:off x="0" y="0"/>
                <a:ext cx="62964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7856"/>
                    </a:lnTo>
                    <a:lnTo>
                      <a:pt x="6024" y="17856"/>
                    </a:lnTo>
                    <a:lnTo>
                      <a:pt x="6024" y="12672"/>
                    </a:lnTo>
                    <a:lnTo>
                      <a:pt x="20411" y="12672"/>
                    </a:lnTo>
                    <a:lnTo>
                      <a:pt x="20411" y="8928"/>
                    </a:lnTo>
                    <a:lnTo>
                      <a:pt x="6024" y="8928"/>
                    </a:lnTo>
                    <a:lnTo>
                      <a:pt x="6024" y="3744"/>
                    </a:lnTo>
                    <a:lnTo>
                      <a:pt x="21600" y="374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3"/>
              <p:cNvSpPr/>
              <p:nvPr/>
            </p:nvSpPr>
            <p:spPr>
              <a:xfrm>
                <a:off x="150444" y="0"/>
                <a:ext cx="72360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032"/>
                    </a:lnTo>
                    <a:lnTo>
                      <a:pt x="8164" y="4032"/>
                    </a:lnTo>
                    <a:lnTo>
                      <a:pt x="8164" y="21600"/>
                    </a:lnTo>
                    <a:lnTo>
                      <a:pt x="13447" y="21600"/>
                    </a:lnTo>
                    <a:lnTo>
                      <a:pt x="13447" y="4032"/>
                    </a:lnTo>
                    <a:lnTo>
                      <a:pt x="21600" y="403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>
                <a:off x="1116203" y="368"/>
                <a:ext cx="17700" cy="94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55" id="54" name="Google Shape;54;p3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1183886" y="401943"/>
              <a:ext cx="90381" cy="9797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56" id="55" name="Google Shape;55;p3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1301634" y="403635"/>
              <a:ext cx="86416" cy="949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6" name="Google Shape;56;p3"/>
          <p:cNvSpPr/>
          <p:nvPr/>
        </p:nvSpPr>
        <p:spPr>
          <a:xfrm>
            <a:off x="2829013" y="811128"/>
            <a:ext cx="17700" cy="948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bject 58" id="57" name="Google Shape;57;p3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894038" y="811128"/>
            <a:ext cx="79655" cy="949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Google Shape;58;p3"/>
          <p:cNvGrpSpPr/>
          <p:nvPr/>
        </p:nvGrpSpPr>
        <p:grpSpPr>
          <a:xfrm>
            <a:off x="3999954" y="780922"/>
            <a:ext cx="765626" cy="126520"/>
            <a:chOff x="0" y="0"/>
            <a:chExt cx="765626" cy="126520"/>
          </a:xfrm>
        </p:grpSpPr>
        <p:sp>
          <p:nvSpPr>
            <p:cNvPr id="59" name="Google Shape;59;p3"/>
            <p:cNvSpPr/>
            <p:nvPr/>
          </p:nvSpPr>
          <p:spPr>
            <a:xfrm>
              <a:off x="0" y="29819"/>
              <a:ext cx="62964" cy="95310"/>
            </a:xfrm>
            <a:custGeom>
              <a:rect b="b" l="l" r="r" t="t"/>
              <a:pathLst>
                <a:path extrusionOk="0" h="21600" w="2160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7856"/>
                  </a:lnTo>
                  <a:lnTo>
                    <a:pt x="6028" y="17856"/>
                  </a:lnTo>
                  <a:lnTo>
                    <a:pt x="6028" y="12672"/>
                  </a:lnTo>
                  <a:lnTo>
                    <a:pt x="20411" y="12672"/>
                  </a:lnTo>
                  <a:lnTo>
                    <a:pt x="20411" y="8928"/>
                  </a:lnTo>
                  <a:lnTo>
                    <a:pt x="6028" y="8928"/>
                  </a:lnTo>
                  <a:lnTo>
                    <a:pt x="6028" y="3744"/>
                  </a:lnTo>
                  <a:lnTo>
                    <a:pt x="21600" y="3744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object 61" id="60" name="Google Shape;60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06445" y="30207"/>
              <a:ext cx="79655" cy="949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1" name="Google Shape;61;p3"/>
            <p:cNvGrpSpPr/>
            <p:nvPr/>
          </p:nvGrpSpPr>
          <p:grpSpPr>
            <a:xfrm>
              <a:off x="224446" y="0"/>
              <a:ext cx="295195" cy="125128"/>
              <a:chOff x="0" y="0"/>
              <a:chExt cx="295195" cy="125128"/>
            </a:xfrm>
          </p:grpSpPr>
          <p:sp>
            <p:nvSpPr>
              <p:cNvPr id="62" name="Google Shape;62;p3"/>
              <p:cNvSpPr/>
              <p:nvPr/>
            </p:nvSpPr>
            <p:spPr>
              <a:xfrm>
                <a:off x="0" y="29818"/>
                <a:ext cx="72360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032"/>
                    </a:lnTo>
                    <a:lnTo>
                      <a:pt x="8164" y="4032"/>
                    </a:lnTo>
                    <a:lnTo>
                      <a:pt x="8164" y="21600"/>
                    </a:lnTo>
                    <a:lnTo>
                      <a:pt x="13447" y="21600"/>
                    </a:lnTo>
                    <a:lnTo>
                      <a:pt x="13447" y="4032"/>
                    </a:lnTo>
                    <a:lnTo>
                      <a:pt x="21600" y="403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63;p3"/>
              <p:cNvSpPr/>
              <p:nvPr/>
            </p:nvSpPr>
            <p:spPr>
              <a:xfrm>
                <a:off x="110642" y="30212"/>
                <a:ext cx="17700" cy="94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111163" y="0"/>
                <a:ext cx="27594" cy="23004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6437" y="0"/>
                    </a:lnTo>
                    <a:lnTo>
                      <a:pt x="0" y="21600"/>
                    </a:lnTo>
                    <a:lnTo>
                      <a:pt x="1205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175399" y="29818"/>
                <a:ext cx="61992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087" y="21600"/>
                    </a:lnTo>
                    <a:lnTo>
                      <a:pt x="6087" y="12960"/>
                    </a:lnTo>
                    <a:lnTo>
                      <a:pt x="19679" y="12960"/>
                    </a:lnTo>
                    <a:lnTo>
                      <a:pt x="19679" y="8928"/>
                    </a:lnTo>
                    <a:lnTo>
                      <a:pt x="6087" y="8928"/>
                    </a:lnTo>
                    <a:lnTo>
                      <a:pt x="6087" y="3744"/>
                    </a:lnTo>
                    <a:lnTo>
                      <a:pt x="21600" y="374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277495" y="30212"/>
                <a:ext cx="17700" cy="94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63" id="67" name="Google Shape;67;p3"/>
            <p:cNvPicPr preferRelativeResize="0"/>
            <p:nvPr/>
          </p:nvPicPr>
          <p:blipFill rotWithShape="1">
            <a:blip r:embed="rId19">
              <a:alphaModFix/>
            </a:blip>
            <a:srcRect b="0" l="0" r="0" t="0"/>
            <a:stretch/>
          </p:blipFill>
          <p:spPr>
            <a:xfrm>
              <a:off x="561433" y="28515"/>
              <a:ext cx="90410" cy="980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64" id="68" name="Google Shape;68;p3"/>
            <p:cNvPicPr preferRelativeResize="0"/>
            <p:nvPr/>
          </p:nvPicPr>
          <p:blipFill rotWithShape="1">
            <a:blip r:embed="rId20">
              <a:alphaModFix/>
            </a:blip>
            <a:srcRect b="0" l="0" r="0" t="0"/>
            <a:stretch/>
          </p:blipFill>
          <p:spPr>
            <a:xfrm>
              <a:off x="679181" y="30207"/>
              <a:ext cx="86445" cy="9491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9" name="Google Shape;69;p3"/>
          <p:cNvGrpSpPr/>
          <p:nvPr/>
        </p:nvGrpSpPr>
        <p:grpSpPr>
          <a:xfrm>
            <a:off x="2827498" y="1183039"/>
            <a:ext cx="219902" cy="98122"/>
            <a:chOff x="0" y="0"/>
            <a:chExt cx="219902" cy="98122"/>
          </a:xfrm>
        </p:grpSpPr>
        <p:pic>
          <p:nvPicPr>
            <p:cNvPr descr="object 66" id="70" name="Google Shape;70;p3"/>
            <p:cNvPicPr preferRelativeResize="0"/>
            <p:nvPr/>
          </p:nvPicPr>
          <p:blipFill rotWithShape="1">
            <a:blip r:embed="rId21">
              <a:alphaModFix/>
            </a:blip>
            <a:srcRect b="0" l="0" r="0" t="0"/>
            <a:stretch/>
          </p:blipFill>
          <p:spPr>
            <a:xfrm>
              <a:off x="0" y="1663"/>
              <a:ext cx="85804" cy="949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object 67" id="71" name="Google Shape;71;p3"/>
            <p:cNvPicPr preferRelativeResize="0"/>
            <p:nvPr/>
          </p:nvPicPr>
          <p:blipFill rotWithShape="1">
            <a:blip r:embed="rId22">
              <a:alphaModFix/>
            </a:blip>
            <a:srcRect b="0" l="0" r="0" t="0"/>
            <a:stretch/>
          </p:blipFill>
          <p:spPr>
            <a:xfrm>
              <a:off x="120778" y="0"/>
              <a:ext cx="99124" cy="9812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2" name="Google Shape;72;p3"/>
          <p:cNvGrpSpPr/>
          <p:nvPr/>
        </p:nvGrpSpPr>
        <p:grpSpPr>
          <a:xfrm>
            <a:off x="3144215" y="1183039"/>
            <a:ext cx="261966" cy="98004"/>
            <a:chOff x="0" y="0"/>
            <a:chExt cx="261966" cy="98004"/>
          </a:xfrm>
        </p:grpSpPr>
        <p:grpSp>
          <p:nvGrpSpPr>
            <p:cNvPr id="73" name="Google Shape;73;p3"/>
            <p:cNvGrpSpPr/>
            <p:nvPr/>
          </p:nvGrpSpPr>
          <p:grpSpPr>
            <a:xfrm>
              <a:off x="0" y="1334"/>
              <a:ext cx="135829" cy="95310"/>
              <a:chOff x="0" y="0"/>
              <a:chExt cx="135829" cy="95310"/>
            </a:xfrm>
          </p:grpSpPr>
          <p:sp>
            <p:nvSpPr>
              <p:cNvPr id="74" name="Google Shape;74;p3"/>
              <p:cNvSpPr/>
              <p:nvPr/>
            </p:nvSpPr>
            <p:spPr>
              <a:xfrm>
                <a:off x="0" y="330"/>
                <a:ext cx="24000" cy="94800"/>
              </a:xfrm>
              <a:prstGeom prst="rect">
                <a:avLst/>
              </a:pr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68491" y="0"/>
                <a:ext cx="67338" cy="9531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7697" y="21600"/>
                    </a:lnTo>
                    <a:lnTo>
                      <a:pt x="7697" y="13823"/>
                    </a:lnTo>
                    <a:lnTo>
                      <a:pt x="20003" y="13823"/>
                    </a:lnTo>
                    <a:lnTo>
                      <a:pt x="20003" y="8640"/>
                    </a:lnTo>
                    <a:lnTo>
                      <a:pt x="7697" y="8640"/>
                    </a:lnTo>
                    <a:lnTo>
                      <a:pt x="7697" y="5183"/>
                    </a:lnTo>
                    <a:lnTo>
                      <a:pt x="21600" y="518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95FA"/>
              </a:solidFill>
              <a:ln>
                <a:noFill/>
              </a:ln>
            </p:spPr>
            <p:txBody>
              <a:bodyPr anchorCtr="0" anchor="t" bIns="45700" lIns="45700" spcFirstLastPara="1" rIns="45700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descr="object 70" id="76" name="Google Shape;76;p3"/>
            <p:cNvPicPr preferRelativeResize="0"/>
            <p:nvPr/>
          </p:nvPicPr>
          <p:blipFill rotWithShape="1">
            <a:blip r:embed="rId23">
              <a:alphaModFix/>
            </a:blip>
            <a:srcRect b="0" l="0" r="0" t="0"/>
            <a:stretch/>
          </p:blipFill>
          <p:spPr>
            <a:xfrm>
              <a:off x="168379" y="0"/>
              <a:ext cx="93587" cy="980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73919" y="1522490"/>
            <a:ext cx="13214986" cy="16211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600"/>
              <a:buFont typeface="Arial"/>
              <a:buNone/>
              <a:defRPr b="1" i="0" sz="4600" u="none" cap="none" strike="noStrike">
                <a:solidFill>
                  <a:srgbClr val="0095F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753744" y="4623942"/>
            <a:ext cx="13567412" cy="132687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4054182" y="18696813"/>
            <a:ext cx="266974" cy="2794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888888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7.jp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/>
          <p:nvPr>
            <p:ph idx="4294967295" type="title"/>
          </p:nvPr>
        </p:nvSpPr>
        <p:spPr>
          <a:xfrm>
            <a:off x="873919" y="1801890"/>
            <a:ext cx="13214986" cy="16211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12700" lvl="0" marL="0" marR="5080" rtl="0" algn="l">
              <a:lnSpc>
                <a:spcPct val="744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4400"/>
              <a:buFont typeface="Arial"/>
              <a:buNone/>
            </a:pPr>
            <a:r>
              <a:rPr lang="en-US" sz="4400">
                <a:latin typeface="Fira Sans"/>
                <a:ea typeface="Fira Sans"/>
                <a:cs typeface="Fira Sans"/>
                <a:sym typeface="Fira Sans"/>
              </a:rPr>
              <a:t>Clique para editar o título do trabalho que pode ou não continuar na segunda linha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0" y="3559892"/>
            <a:ext cx="15073398" cy="1551585"/>
          </a:xfrm>
          <a:prstGeom prst="rect">
            <a:avLst/>
          </a:prstGeom>
          <a:solidFill>
            <a:srgbClr val="004F81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891582" y="3797402"/>
            <a:ext cx="61995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12700" lvl="0" marL="0" marR="508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NOME DO/A(S) ESTUDANTE(S) (IC) - (COLOCAR NOME E UM SOBRENOME)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NOME DO/A ORIENTADOR/A (PQ)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7895876" y="3945720"/>
            <a:ext cx="4185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12700" lvl="0" marL="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Indicar programa: PIBC ou PIBIC-EM ou PIBITI Indicar o câmpus de origem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Informar o email do orientador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pic>
        <p:nvPicPr>
          <p:cNvPr descr="object 13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68749" y="8214645"/>
            <a:ext cx="6314395" cy="381246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7855400" y="12818875"/>
            <a:ext cx="6341100" cy="55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Conclusões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7143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Nessa seção serão apresentadas as principais conclusões do trabalho conclusões do trabalho.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7556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fonte deve ser Din, tamanho 36, espaçamento 1.2 e texto justificado. A fonte deve ser Din, tamanho 36, espaçamento 1.2 e texto justificado. A fonte deve ser Din, tamanho 36, espaçamento 1.2 e texto justificado. A fonte deve ser Din, tamanho 36, espaçamento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11969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1.2 e texto justificado. A fonte deve ser Din, tamanho 36, espaçamento 1.2 e texto justificado.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i="0" sz="1600" u="none" cap="none" strike="noStrike">
              <a:solidFill>
                <a:srgbClr val="000000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Referências Bibliográficas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3206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Horak, J.; Kouldelka, L.; </a:t>
            </a:r>
            <a:r>
              <a:rPr i="1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Journal Materials Science 29</a:t>
            </a: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, 1497, 1994. Abrarov, S. M.; Yuldashev, Sh. U.; Lee, S. B.; Kang, T. W.; </a:t>
            </a:r>
            <a:r>
              <a:rPr i="1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Journal of Luminescence</a:t>
            </a: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, 109, 25– 29, 2004.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545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SOUSA,V.C. et al. </a:t>
            </a:r>
            <a:r>
              <a:rPr i="1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International Journal of Inorganic Materials</a:t>
            </a: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, v.1, p.235-241, 1999.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i="0" sz="1600" u="none" cap="none" strike="noStrike">
              <a:solidFill>
                <a:srgbClr val="000000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Agradecimentos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O presente trabalho foi realizado com apoio do Instituto Federal de Goiás. Agradecemos ao CNPq pela bolsa concedida (quando não tiver bolsa, retirar essa parte).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873918" y="5336306"/>
            <a:ext cx="6342900" cy="86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Introdução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introdução deverá estar escrita aqui de forma a apresentar uma visão geral sucinta do que foi desenvolvido no trabalho.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 fonte  deve  ser  Din,  tamanho  36,  espaçamento  1.2  e  texto justificado. A fonte deve ser Din, tamanho 36, espaçamento 1.2 e texto justificado. A fonte deve ser Din, tamanho 36, espaçamento 1.2 e texto justificado. A fonte deve ser Din, tamanho 36, espaçamento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1.2 e texto justificado.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i="0" sz="1600" u="none" cap="none" strike="noStrike">
              <a:solidFill>
                <a:srgbClr val="000000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Metodologia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metodologia deverá estar escrita aqui de forma a apresentar uma visão geral sucinta do que foi desenvolvido no trabalho.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 fonte  deve  ser  Din,  tamanho  36,  espaçamento  1.2  e  texto justificado. A fonte deve ser Din, tamanho 36, espaçamento 1.2 e texto justificado. A fonte deve ser Din, tamanho 36, espaçamento 1.2 e texto justificado. A fonte deve ser Din, tamanho 36, espaçamento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1.2  e  texto  justificado.  A  fonte  deve  ser  Din,  tamanho  36, espaçamento 1.2 e texto justificado. A fonte deve ser Din, tamanho 36, espaçamento 1.2 e texto justificado.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i="0" sz="1600" u="none" cap="none" strike="noStrike">
              <a:solidFill>
                <a:srgbClr val="000000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FA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95FA"/>
                </a:solidFill>
                <a:latin typeface="Fira Sans"/>
                <a:ea typeface="Fira Sans"/>
                <a:cs typeface="Fira Sans"/>
                <a:sym typeface="Fira Sans"/>
              </a:rPr>
              <a:t>Resultados e Discussão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Os resultados estarão dispostos nesta seção.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Essa seção poderá conter tabelas e figuras para acompanhar a discussão dos resultados.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A  fonte  deve  ser  Din,  tamanho  36,  espaçamento  1.2  e  texto justificado. A fonte deve ser Din, tamanho 36, espaçamento 1.2 e texto justificado. A fonte deve ser Din, tamanho 36, espaçamento 1.2 e texto justificado. A fonte deve ser Din, tamanho 36, espaçamento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  <a:p>
            <a:pPr indent="12700" lvl="0" marL="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solidFill>
                  <a:srgbClr val="000000"/>
                </a:solidFill>
                <a:latin typeface="Fira Sans"/>
                <a:ea typeface="Fira Sans"/>
                <a:cs typeface="Fira Sans"/>
                <a:sym typeface="Fira Sans"/>
              </a:rPr>
              <a:t>1.2  e  texto  justificado.  A  fonte  deve  ser  Din,  tamanho  36, espaçamento 1.2 e texto justificado. A fonte deve ser Din, tamanho 36, espaçamento 1.2 e texto justificado. A fonte deve ser Din, tamanho 36, espaçamento 1.2 e texto justificado. A fonte deve ser Din, tamanho 36, espaçamento 1.2 e texto justificado. A fonte deve ser Din, tamanho 36, espaçamento 1.2 e texto justificado.</a:t>
            </a:r>
            <a:endParaRPr>
              <a:latin typeface="Fira Sans"/>
              <a:ea typeface="Fira Sans"/>
              <a:cs typeface="Fira Sans"/>
              <a:sym typeface="Fira Sans"/>
            </a:endParaRPr>
          </a:p>
        </p:txBody>
      </p:sp>
      <p:graphicFrame>
        <p:nvGraphicFramePr>
          <p:cNvPr id="88" name="Google Shape;88;p1"/>
          <p:cNvGraphicFramePr/>
          <p:nvPr/>
        </p:nvGraphicFramePr>
        <p:xfrm>
          <a:off x="7891296" y="53628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{3799E45C-F091-4C4F-9755-5E65A880AD78}</a:tableStyleId>
              </a:tblPr>
              <a:tblGrid>
                <a:gridCol w="3170550"/>
                <a:gridCol w="3170550"/>
              </a:tblGrid>
              <a:tr h="5729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96FB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0096FB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Tabela 1 - A indicação de tabela vem na parte superior com fonte Arial 32 e texto justificado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</a:tr>
              <a:tr h="405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Subtítulo 1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96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Subtítulo 2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96FB"/>
                    </a:solidFill>
                  </a:tcPr>
                </a:tc>
              </a:tr>
              <a:tr h="405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Linha 1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Texto da tabela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05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Linha 2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Texto da tabela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/>
                    </a:solidFill>
                  </a:tcPr>
                </a:tc>
              </a:tr>
              <a:tr h="405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Linha 3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Texto da tabela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0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Linha 4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Texto da tabela</a:t>
                      </a:r>
                      <a:endParaRPr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T="12700" marB="12700" marR="12700" marL="127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89" name="Google Shape;89;p1"/>
          <p:cNvSpPr txBox="1"/>
          <p:nvPr/>
        </p:nvSpPr>
        <p:spPr>
          <a:xfrm>
            <a:off x="7855391" y="12107359"/>
            <a:ext cx="6341111" cy="1973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127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F81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4F81"/>
                </a:solidFill>
                <a:latin typeface="Arial"/>
                <a:ea typeface="Arial"/>
                <a:cs typeface="Arial"/>
                <a:sym typeface="Arial"/>
              </a:rPr>
              <a:t>Figura 1. A indicação de figura vem na parte inferior da figura</a:t>
            </a:r>
            <a:endParaRPr/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873825" y="14312275"/>
          <a:ext cx="6342900" cy="3846000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91" name="Google Shape;91;p1"/>
          <p:cNvSpPr txBox="1"/>
          <p:nvPr>
            <p:ph idx="4294967295" type="title"/>
          </p:nvPr>
        </p:nvSpPr>
        <p:spPr>
          <a:xfrm>
            <a:off x="928763" y="2965274"/>
            <a:ext cx="13215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1270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Arial"/>
              <a:buNone/>
            </a:pPr>
            <a:r>
              <a:rPr lang="en-US" sz="1400">
                <a:solidFill>
                  <a:srgbClr val="595959"/>
                </a:solidFill>
                <a:latin typeface="Fira Sans"/>
                <a:ea typeface="Fira Sans"/>
                <a:cs typeface="Fira Sans"/>
                <a:sym typeface="Fira Sans"/>
              </a:rPr>
              <a:t>PALAVRAS-CHAVE: </a:t>
            </a:r>
            <a:r>
              <a:rPr b="0" lang="en-US" sz="1400">
                <a:solidFill>
                  <a:srgbClr val="595959"/>
                </a:solidFill>
                <a:latin typeface="Fira Sans"/>
                <a:ea typeface="Fira Sans"/>
                <a:cs typeface="Fira Sans"/>
                <a:sym typeface="Fira Sans"/>
              </a:rPr>
              <a:t>TRÊS A CINCO PALAVRAS-CHAVES COM ATÉ 60 CARACTERES, SEPARADAS POR PONTO.</a:t>
            </a:r>
            <a:endParaRPr sz="1400">
              <a:solidFill>
                <a:srgbClr val="595959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