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Raleway"/>
      <p:bold r:id="rId19"/>
      <p:boldItalic r:id="rId20"/>
    </p:embeddedFont>
    <p:embeddedFont>
      <p:font typeface="Raleway SemiBold"/>
      <p:regular r:id="rId21"/>
      <p:bold r:id="rId22"/>
      <p:italic r:id="rId23"/>
      <p:boldItalic r:id="rId24"/>
    </p:embeddedFont>
    <p:embeddedFont>
      <p:font typeface="Raleway ExtraBold"/>
      <p:bold r:id="rId25"/>
      <p:boldItalic r:id="rId26"/>
    </p:embeddedFont>
    <p:embeddedFont>
      <p:font typeface="Raleway Black"/>
      <p:bold r:id="rId27"/>
      <p:boldItalic r:id="rId28"/>
    </p:embeddedFont>
    <p:embeddedFont>
      <p:font typeface="Raleway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gXgrj53iRekFCwW/ck7V4yVHpj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alewaySemiBold-bold.fntdata"/><Relationship Id="rId21" Type="http://schemas.openxmlformats.org/officeDocument/2006/relationships/font" Target="fonts/RalewaySemiBold-regular.fntdata"/><Relationship Id="rId24" Type="http://schemas.openxmlformats.org/officeDocument/2006/relationships/font" Target="fonts/RalewaySemiBold-boldItalic.fntdata"/><Relationship Id="rId23" Type="http://schemas.openxmlformats.org/officeDocument/2006/relationships/font" Target="fonts/Raleway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ExtraBold-boldItalic.fntdata"/><Relationship Id="rId25" Type="http://schemas.openxmlformats.org/officeDocument/2006/relationships/font" Target="fonts/RalewayExtraBold-bold.fntdata"/><Relationship Id="rId28" Type="http://schemas.openxmlformats.org/officeDocument/2006/relationships/font" Target="fonts/RalewayBlack-boldItalic.fntdata"/><Relationship Id="rId27" Type="http://schemas.openxmlformats.org/officeDocument/2006/relationships/font" Target="fonts/RalewayBlac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Medium-italic.fntdata"/><Relationship Id="rId30" Type="http://schemas.openxmlformats.org/officeDocument/2006/relationships/font" Target="fonts/RalewayMedium-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Raleway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type="blank">
  <p:cSld name="BLANK">
    <p:bg>
      <p:bgPr>
        <a:blipFill>
          <a:blip r:embed="rId2">
            <a:alphaModFix/>
          </a:blip>
          <a:stretch>
            <a:fillRect/>
          </a:stretch>
        </a:blipFill>
      </p:bgPr>
    </p:bg>
    <p:spTree>
      <p:nvGrpSpPr>
        <p:cNvPr id="6" name="Shape 6"/>
        <p:cNvGrpSpPr/>
        <p:nvPr/>
      </p:nvGrpSpPr>
      <p:grpSpPr>
        <a:xfrm>
          <a:off x="0" y="0"/>
          <a:ext cx="0" cy="0"/>
          <a:chOff x="0" y="0"/>
          <a:chExt cx="0" cy="0"/>
        </a:xfrm>
      </p:grpSpPr>
      <p:pic>
        <p:nvPicPr>
          <p:cNvPr id="7" name="Google Shape;7;p15" title="sitc top1.png"/>
          <p:cNvPicPr preferRelativeResize="0"/>
          <p:nvPr/>
        </p:nvPicPr>
        <p:blipFill>
          <a:blip r:embed="rId3">
            <a:alphaModFix/>
          </a:blip>
          <a:stretch>
            <a:fillRect/>
          </a:stretch>
        </p:blipFill>
        <p:spPr>
          <a:xfrm>
            <a:off x="1028700" y="518675"/>
            <a:ext cx="16219402" cy="1322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
  <p:cSld name="BLANK_1">
    <p:bg>
      <p:bgPr>
        <a:blipFill>
          <a:blip r:embed="rId2">
            <a:alphaModFix/>
          </a:blip>
          <a:stretch>
            <a:fillRect/>
          </a:stretch>
        </a:blipFill>
      </p:bgPr>
    </p:bg>
    <p:spTree>
      <p:nvGrpSpPr>
        <p:cNvPr id="8" name="Shape 8"/>
        <p:cNvGrpSpPr/>
        <p:nvPr/>
      </p:nvGrpSpPr>
      <p:grpSpPr>
        <a:xfrm>
          <a:off x="0" y="0"/>
          <a:ext cx="0" cy="0"/>
          <a:chOff x="0" y="0"/>
          <a:chExt cx="0" cy="0"/>
        </a:xfrm>
      </p:grpSpPr>
      <p:pic>
        <p:nvPicPr>
          <p:cNvPr id="9" name="Google Shape;9;g389900e11f3_0_11" title="sicttop2.png"/>
          <p:cNvPicPr preferRelativeResize="0"/>
          <p:nvPr/>
        </p:nvPicPr>
        <p:blipFill>
          <a:blip r:embed="rId3">
            <a:alphaModFix/>
          </a:blip>
          <a:stretch>
            <a:fillRect/>
          </a:stretch>
        </p:blipFill>
        <p:spPr>
          <a:xfrm>
            <a:off x="1028725" y="352675"/>
            <a:ext cx="16205998" cy="9416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umo">
  <p:cSld name="BLANK_1_1">
    <p:bg>
      <p:bgPr>
        <a:blipFill>
          <a:blip r:embed="rId2">
            <a:alphaModFix/>
          </a:blip>
          <a:stretch>
            <a:fillRect/>
          </a:stretch>
        </a:blipFill>
      </p:bgPr>
    </p:bg>
    <p:spTree>
      <p:nvGrpSpPr>
        <p:cNvPr id="10" name="Shape 10"/>
        <p:cNvGrpSpPr/>
        <p:nvPr/>
      </p:nvGrpSpPr>
      <p:grpSpPr>
        <a:xfrm>
          <a:off x="0" y="0"/>
          <a:ext cx="0" cy="0"/>
          <a:chOff x="0" y="0"/>
          <a:chExt cx="0" cy="0"/>
        </a:xfrm>
      </p:grpSpPr>
      <p:pic>
        <p:nvPicPr>
          <p:cNvPr id="11" name="Google Shape;11;g389900e11f3_0_20" title="sicttop3.png"/>
          <p:cNvPicPr preferRelativeResize="0"/>
          <p:nvPr/>
        </p:nvPicPr>
        <p:blipFill>
          <a:blip r:embed="rId3">
            <a:alphaModFix/>
          </a:blip>
          <a:stretch>
            <a:fillRect/>
          </a:stretch>
        </p:blipFill>
        <p:spPr>
          <a:xfrm>
            <a:off x="1028696" y="352674"/>
            <a:ext cx="16206049" cy="9416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cSld name="CUSTOM">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grpSp>
        <p:nvGrpSpPr>
          <p:cNvPr id="17" name="Google Shape;17;p1"/>
          <p:cNvGrpSpPr/>
          <p:nvPr/>
        </p:nvGrpSpPr>
        <p:grpSpPr>
          <a:xfrm>
            <a:off x="16258151" y="8257151"/>
            <a:ext cx="1001126" cy="1001126"/>
            <a:chOff x="0" y="0"/>
            <a:chExt cx="812800" cy="812800"/>
          </a:xfrm>
        </p:grpSpPr>
        <p:sp>
          <p:nvSpPr>
            <p:cNvPr id="18" name="Google Shape;18;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1"/>
          <p:cNvSpPr/>
          <p:nvPr/>
        </p:nvSpPr>
        <p:spPr>
          <a:xfrm flipH="1">
            <a:off x="16564092" y="8563092"/>
            <a:ext cx="389267" cy="389267"/>
          </a:xfrm>
          <a:custGeom>
            <a:rect b="b" l="l" r="r" t="t"/>
            <a:pathLst>
              <a:path extrusionOk="0" h="389267" w="389267">
                <a:moveTo>
                  <a:pt x="389267" y="0"/>
                </a:moveTo>
                <a:lnTo>
                  <a:pt x="0" y="0"/>
                </a:lnTo>
                <a:lnTo>
                  <a:pt x="0" y="389267"/>
                </a:lnTo>
                <a:lnTo>
                  <a:pt x="389267" y="389267"/>
                </a:lnTo>
                <a:lnTo>
                  <a:pt x="389267" y="0"/>
                </a:lnTo>
                <a:close/>
              </a:path>
            </a:pathLst>
          </a:custGeom>
          <a:blipFill rotWithShape="1">
            <a:blip r:embed="rId3">
              <a:alphaModFix/>
            </a:blip>
            <a:stretch>
              <a:fillRect b="0" l="0" r="0" t="0"/>
            </a:stretch>
          </a:blipFill>
          <a:ln>
            <a:noFill/>
          </a:ln>
        </p:spPr>
      </p:sp>
      <p:sp>
        <p:nvSpPr>
          <p:cNvPr id="21" name="Google Shape;21;p1"/>
          <p:cNvSpPr/>
          <p:nvPr/>
        </p:nvSpPr>
        <p:spPr>
          <a:xfrm>
            <a:off x="1028700" y="2678257"/>
            <a:ext cx="4390577" cy="1872194"/>
          </a:xfrm>
          <a:custGeom>
            <a:rect b="b" l="l" r="r" t="t"/>
            <a:pathLst>
              <a:path extrusionOk="0" h="3069660" w="7198815">
                <a:moveTo>
                  <a:pt x="0" y="1534830"/>
                </a:moveTo>
                <a:cubicBezTo>
                  <a:pt x="0" y="687604"/>
                  <a:pt x="645014" y="0"/>
                  <a:pt x="1439763" y="0"/>
                </a:cubicBezTo>
                <a:lnTo>
                  <a:pt x="5759052" y="0"/>
                </a:lnTo>
                <a:cubicBezTo>
                  <a:pt x="6553801" y="0"/>
                  <a:pt x="7198815" y="687604"/>
                  <a:pt x="7198815" y="1534830"/>
                </a:cubicBezTo>
                <a:cubicBezTo>
                  <a:pt x="7198815" y="2382056"/>
                  <a:pt x="6553801" y="3069660"/>
                  <a:pt x="5759052" y="3069660"/>
                </a:cubicBezTo>
                <a:lnTo>
                  <a:pt x="1439763" y="3069660"/>
                </a:lnTo>
                <a:cubicBezTo>
                  <a:pt x="645014" y="3069660"/>
                  <a:pt x="0" y="2382056"/>
                  <a:pt x="0" y="1534830"/>
                </a:cubicBezTo>
                <a:close/>
              </a:path>
            </a:pathLst>
          </a:custGeom>
          <a:blipFill rotWithShape="1">
            <a:blip r:embed="rId4">
              <a:alphaModFix/>
            </a:blip>
            <a:stretch>
              <a:fillRect b="-61556" l="-29170" r="0" t="-4038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1"/>
          <p:cNvCxnSpPr/>
          <p:nvPr/>
        </p:nvCxnSpPr>
        <p:spPr>
          <a:xfrm>
            <a:off x="1028717" y="2098421"/>
            <a:ext cx="16206017" cy="28270"/>
          </a:xfrm>
          <a:prstGeom prst="straightConnector1">
            <a:avLst/>
          </a:prstGeom>
          <a:noFill/>
          <a:ln cap="flat" cmpd="sng" w="19050">
            <a:solidFill>
              <a:srgbClr val="A6A6A6"/>
            </a:solidFill>
            <a:prstDash val="solid"/>
            <a:round/>
            <a:headEnd len="sm" w="sm" type="none"/>
            <a:tailEnd len="sm" w="sm" type="none"/>
          </a:ln>
        </p:spPr>
      </p:cxnSp>
      <p:sp>
        <p:nvSpPr>
          <p:cNvPr id="23" name="Google Shape;23;p1"/>
          <p:cNvSpPr txBox="1"/>
          <p:nvPr/>
        </p:nvSpPr>
        <p:spPr>
          <a:xfrm>
            <a:off x="1028700" y="4888440"/>
            <a:ext cx="14067900" cy="3823500"/>
          </a:xfrm>
          <a:prstGeom prst="rect">
            <a:avLst/>
          </a:prstGeom>
          <a:noFill/>
          <a:ln>
            <a:noFill/>
          </a:ln>
        </p:spPr>
        <p:txBody>
          <a:bodyPr anchorCtr="0" anchor="t" bIns="0" lIns="0" spcFirstLastPara="1" rIns="0" wrap="square" tIns="0">
            <a:spAutoFit/>
          </a:bodyPr>
          <a:lstStyle/>
          <a:p>
            <a:pPr indent="0" lvl="0" marL="0" marR="0" rtl="0" algn="l">
              <a:lnSpc>
                <a:spcPct val="91999"/>
              </a:lnSpc>
              <a:spcBef>
                <a:spcPts val="0"/>
              </a:spcBef>
              <a:spcAft>
                <a:spcPts val="0"/>
              </a:spcAft>
              <a:buNone/>
            </a:pPr>
            <a:r>
              <a:rPr b="1" i="0" lang="en-US" sz="9000" u="none" cap="none" strike="noStrike">
                <a:solidFill>
                  <a:srgbClr val="005082"/>
                </a:solidFill>
                <a:latin typeface="Raleway"/>
                <a:ea typeface="Raleway"/>
                <a:cs typeface="Raleway"/>
                <a:sym typeface="Raleway"/>
              </a:rPr>
              <a:t>Título do trabalho que pode ou não continuar na próxima linha</a:t>
            </a:r>
            <a:endParaRPr sz="9000"/>
          </a:p>
        </p:txBody>
      </p:sp>
      <p:sp>
        <p:nvSpPr>
          <p:cNvPr id="24" name="Google Shape;24;p1"/>
          <p:cNvSpPr txBox="1"/>
          <p:nvPr/>
        </p:nvSpPr>
        <p:spPr>
          <a:xfrm>
            <a:off x="10965523" y="2611575"/>
            <a:ext cx="6269100" cy="1637400"/>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i="0" lang="en-US" sz="2799" u="none" cap="none" strike="noStrike">
                <a:solidFill>
                  <a:srgbClr val="0096FA"/>
                </a:solidFill>
                <a:latin typeface="Raleway ExtraBold"/>
                <a:ea typeface="Raleway ExtraBold"/>
                <a:cs typeface="Raleway ExtraBold"/>
                <a:sym typeface="Raleway ExtraBold"/>
              </a:rPr>
              <a:t>Nome do/a(s) estudante(s) (IC)</a:t>
            </a:r>
            <a:endParaRPr>
              <a:latin typeface="Raleway ExtraBold"/>
              <a:ea typeface="Raleway ExtraBold"/>
              <a:cs typeface="Raleway ExtraBold"/>
              <a:sym typeface="Raleway ExtraBold"/>
            </a:endParaRPr>
          </a:p>
          <a:p>
            <a:pPr indent="0" lvl="0" marL="0" marR="0" rtl="0" algn="r">
              <a:lnSpc>
                <a:spcPct val="140014"/>
              </a:lnSpc>
              <a:spcBef>
                <a:spcPts val="0"/>
              </a:spcBef>
              <a:spcAft>
                <a:spcPts val="0"/>
              </a:spcAft>
              <a:buNone/>
            </a:pPr>
            <a:r>
              <a:rPr i="0" lang="en-US" sz="2799" u="none" cap="none" strike="noStrike">
                <a:solidFill>
                  <a:srgbClr val="0096FA"/>
                </a:solidFill>
                <a:latin typeface="Raleway ExtraBold"/>
                <a:ea typeface="Raleway ExtraBold"/>
                <a:cs typeface="Raleway ExtraBold"/>
                <a:sym typeface="Raleway ExtraBold"/>
              </a:rPr>
              <a:t>Nome do/a orientador/a (PQ)</a:t>
            </a:r>
            <a:endParaRPr>
              <a:latin typeface="Raleway ExtraBold"/>
              <a:ea typeface="Raleway ExtraBold"/>
              <a:cs typeface="Raleway ExtraBold"/>
              <a:sym typeface="Raleway ExtraBold"/>
            </a:endParaRPr>
          </a:p>
          <a:p>
            <a:pPr indent="0" lvl="0" marL="0" marR="0" rtl="0" algn="r">
              <a:lnSpc>
                <a:spcPct val="140014"/>
              </a:lnSpc>
              <a:spcBef>
                <a:spcPts val="0"/>
              </a:spcBef>
              <a:spcAft>
                <a:spcPts val="0"/>
              </a:spcAft>
              <a:buNone/>
            </a:pPr>
            <a:r>
              <a:t/>
            </a:r>
            <a:endParaRPr i="0" sz="2799" u="none" cap="none" strike="noStrike">
              <a:solidFill>
                <a:srgbClr val="0096FA"/>
              </a:solidFill>
              <a:latin typeface="Raleway ExtraBold"/>
              <a:ea typeface="Raleway ExtraBold"/>
              <a:cs typeface="Raleway ExtraBold"/>
              <a:sym typeface="Raleway ExtraBold"/>
            </a:endParaRPr>
          </a:p>
        </p:txBody>
      </p:sp>
      <p:sp>
        <p:nvSpPr>
          <p:cNvPr id="25" name="Google Shape;25;p1"/>
          <p:cNvSpPr txBox="1"/>
          <p:nvPr/>
        </p:nvSpPr>
        <p:spPr>
          <a:xfrm>
            <a:off x="1093875" y="8904725"/>
            <a:ext cx="14668800" cy="33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00" u="none" cap="none" strike="noStrike">
                <a:solidFill>
                  <a:srgbClr val="545454"/>
                </a:solidFill>
                <a:latin typeface="Raleway"/>
                <a:ea typeface="Raleway"/>
                <a:cs typeface="Raleway"/>
                <a:sym typeface="Raleway"/>
              </a:rPr>
              <a:t>PALAVRAS-CHAVE: </a:t>
            </a:r>
            <a:r>
              <a:rPr b="0" i="0" lang="en-US" sz="2200" u="none" cap="none" strike="noStrike">
                <a:solidFill>
                  <a:srgbClr val="545454"/>
                </a:solidFill>
                <a:latin typeface="Raleway"/>
                <a:ea typeface="Raleway"/>
                <a:cs typeface="Raleway"/>
                <a:sym typeface="Raleway"/>
              </a:rPr>
              <a:t>TRÊS A CINCO PALAVRAS-CHAVES COM ATÉ 60 CARACTERES, SEPARADAS POR PONTO.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p:nvPr/>
        </p:nvSpPr>
        <p:spPr>
          <a:xfrm>
            <a:off x="0" y="1837763"/>
            <a:ext cx="7510728" cy="8449237"/>
          </a:xfrm>
          <a:custGeom>
            <a:rect b="b" l="l" r="r" t="t"/>
            <a:pathLst>
              <a:path extrusionOk="0" h="3282950" w="2918292">
                <a:moveTo>
                  <a:pt x="0" y="0"/>
                </a:moveTo>
                <a:lnTo>
                  <a:pt x="2251093" y="0"/>
                </a:lnTo>
                <a:cubicBezTo>
                  <a:pt x="2619125" y="0"/>
                  <a:pt x="2918292" y="336550"/>
                  <a:pt x="2918292" y="750570"/>
                </a:cubicBezTo>
                <a:lnTo>
                  <a:pt x="2918292" y="3282950"/>
                </a:lnTo>
                <a:lnTo>
                  <a:pt x="0" y="3282950"/>
                </a:lnTo>
                <a:lnTo>
                  <a:pt x="0" y="0"/>
                </a:lnTo>
                <a:close/>
              </a:path>
            </a:pathLst>
          </a:custGeom>
          <a:blipFill rotWithShape="1">
            <a:blip r:embed="rId3">
              <a:alphaModFix/>
            </a:blip>
            <a:stretch>
              <a:fillRect b="-16666" l="0" r="0" t="-1666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nvSpPr>
        <p:spPr>
          <a:xfrm>
            <a:off x="8387226" y="2047313"/>
            <a:ext cx="8872200" cy="25491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9000" u="none" cap="none" strike="noStrike">
                <a:solidFill>
                  <a:srgbClr val="0096FA"/>
                </a:solidFill>
                <a:latin typeface="Raleway"/>
                <a:ea typeface="Raleway"/>
                <a:cs typeface="Raleway"/>
                <a:sym typeface="Raleway"/>
              </a:rPr>
              <a:t>Considerações Finais</a:t>
            </a:r>
            <a:endParaRPr sz="9000"/>
          </a:p>
        </p:txBody>
      </p:sp>
      <p:sp>
        <p:nvSpPr>
          <p:cNvPr id="146" name="Google Shape;146;p10"/>
          <p:cNvSpPr txBox="1"/>
          <p:nvPr/>
        </p:nvSpPr>
        <p:spPr>
          <a:xfrm>
            <a:off x="8387225" y="4820700"/>
            <a:ext cx="8315400" cy="375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111111"/>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a:t>
            </a:r>
            <a:endParaRPr sz="2000">
              <a:latin typeface="Raleway Medium"/>
              <a:ea typeface="Raleway Medium"/>
              <a:cs typeface="Raleway Medium"/>
              <a:sym typeface="Raleway Medium"/>
            </a:endParaRPr>
          </a:p>
          <a:p>
            <a:pPr indent="0" lvl="0" marL="0" marR="0" rtl="0" algn="l">
              <a:lnSpc>
                <a:spcPct val="140000"/>
              </a:lnSpc>
              <a:spcBef>
                <a:spcPts val="0"/>
              </a:spcBef>
              <a:spcAft>
                <a:spcPts val="0"/>
              </a:spcAft>
              <a:buNone/>
            </a:pPr>
            <a:r>
              <a:t/>
            </a:r>
            <a:endParaRPr i="0" sz="2000" u="none" cap="none" strike="noStrike">
              <a:solidFill>
                <a:srgbClr val="111111"/>
              </a:solidFill>
              <a:latin typeface="Raleway Medium"/>
              <a:ea typeface="Raleway Medium"/>
              <a:cs typeface="Raleway Medium"/>
              <a:sym typeface="Raleway Medium"/>
            </a:endParaRPr>
          </a:p>
          <a:p>
            <a:pPr indent="0" lvl="0" marL="0" marR="0" rtl="0" algn="l">
              <a:lnSpc>
                <a:spcPct val="140000"/>
              </a:lnSpc>
              <a:spcBef>
                <a:spcPts val="0"/>
              </a:spcBef>
              <a:spcAft>
                <a:spcPts val="0"/>
              </a:spcAft>
              <a:buNone/>
            </a:pPr>
            <a:r>
              <a:rPr i="0" lang="en-US" sz="2000" u="none" cap="none" strike="noStrike">
                <a:solidFill>
                  <a:srgbClr val="111111"/>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a:t>
            </a:r>
            <a:endParaRPr i="0" sz="2000" u="none" cap="none" strike="noStrike">
              <a:solidFill>
                <a:srgbClr val="111111"/>
              </a:solidFill>
              <a:latin typeface="Raleway Medium"/>
              <a:ea typeface="Raleway Medium"/>
              <a:cs typeface="Raleway Medium"/>
              <a:sym typeface="Raleway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p:nvPr/>
        </p:nvSpPr>
        <p:spPr>
          <a:xfrm>
            <a:off x="9752550" y="339650"/>
            <a:ext cx="8182647" cy="9603828"/>
          </a:xfrm>
          <a:custGeom>
            <a:rect b="b" l="l" r="r" t="t"/>
            <a:pathLst>
              <a:path extrusionOk="0" h="2588633" w="2189337">
                <a:moveTo>
                  <a:pt x="88385" y="0"/>
                </a:moveTo>
                <a:lnTo>
                  <a:pt x="2100953" y="0"/>
                </a:lnTo>
                <a:cubicBezTo>
                  <a:pt x="2124394" y="0"/>
                  <a:pt x="2146875" y="9312"/>
                  <a:pt x="2163450" y="25887"/>
                </a:cubicBezTo>
                <a:cubicBezTo>
                  <a:pt x="2180025" y="42463"/>
                  <a:pt x="2189337" y="64944"/>
                  <a:pt x="2189337" y="88385"/>
                </a:cubicBezTo>
                <a:lnTo>
                  <a:pt x="2189337" y="2500249"/>
                </a:lnTo>
                <a:cubicBezTo>
                  <a:pt x="2189337" y="2523690"/>
                  <a:pt x="2180025" y="2546171"/>
                  <a:pt x="2163450" y="2562746"/>
                </a:cubicBezTo>
                <a:cubicBezTo>
                  <a:pt x="2146875" y="2579321"/>
                  <a:pt x="2124394" y="2588633"/>
                  <a:pt x="2100953" y="2588633"/>
                </a:cubicBezTo>
                <a:lnTo>
                  <a:pt x="88385" y="2588633"/>
                </a:lnTo>
                <a:cubicBezTo>
                  <a:pt x="64944" y="2588633"/>
                  <a:pt x="42463" y="2579321"/>
                  <a:pt x="25887" y="2562746"/>
                </a:cubicBezTo>
                <a:cubicBezTo>
                  <a:pt x="9312" y="2546171"/>
                  <a:pt x="0" y="2523690"/>
                  <a:pt x="0" y="2500249"/>
                </a:cubicBezTo>
                <a:lnTo>
                  <a:pt x="0" y="88385"/>
                </a:lnTo>
                <a:cubicBezTo>
                  <a:pt x="0" y="64944"/>
                  <a:pt x="9312" y="42463"/>
                  <a:pt x="25887" y="25887"/>
                </a:cubicBezTo>
                <a:cubicBezTo>
                  <a:pt x="42463" y="9312"/>
                  <a:pt x="64944" y="0"/>
                  <a:pt x="88385" y="0"/>
                </a:cubicBezTo>
                <a:close/>
              </a:path>
            </a:pathLst>
          </a:custGeom>
          <a:blipFill rotWithShape="1">
            <a:blip r:embed="rId3">
              <a:alphaModFix/>
            </a:blip>
            <a:stretch>
              <a:fillRect b="-215" l="0" r="0" t="-2664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1028700" y="6198504"/>
            <a:ext cx="7975559" cy="3059796"/>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9283741" y="6198504"/>
            <a:ext cx="7975559" cy="3059796"/>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txBox="1"/>
          <p:nvPr/>
        </p:nvSpPr>
        <p:spPr>
          <a:xfrm>
            <a:off x="1595750" y="6815478"/>
            <a:ext cx="6841500" cy="2031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Medium"/>
              <a:ea typeface="Raleway Medium"/>
              <a:cs typeface="Raleway Medium"/>
              <a:sym typeface="Raleway Medium"/>
            </a:endParaRPr>
          </a:p>
        </p:txBody>
      </p:sp>
      <p:sp>
        <p:nvSpPr>
          <p:cNvPr id="155" name="Google Shape;155;p11"/>
          <p:cNvSpPr txBox="1"/>
          <p:nvPr/>
        </p:nvSpPr>
        <p:spPr>
          <a:xfrm>
            <a:off x="9850793" y="6815478"/>
            <a:ext cx="6841500" cy="2031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Medium"/>
              <a:ea typeface="Raleway Medium"/>
              <a:cs typeface="Raleway Medium"/>
              <a:sym typeface="Raleway Medium"/>
            </a:endParaRPr>
          </a:p>
        </p:txBody>
      </p:sp>
      <p:sp>
        <p:nvSpPr>
          <p:cNvPr id="156" name="Google Shape;156;p11"/>
          <p:cNvSpPr txBox="1"/>
          <p:nvPr/>
        </p:nvSpPr>
        <p:spPr>
          <a:xfrm>
            <a:off x="1028700" y="3358396"/>
            <a:ext cx="8115300" cy="160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111111"/>
                </a:solidFill>
                <a:latin typeface="Raleway SemiBold"/>
                <a:ea typeface="Raleway SemiBold"/>
                <a:cs typeface="Raleway SemiBold"/>
                <a:sym typeface="Raleway SemiBold"/>
              </a:rPr>
              <a:t>Sugestão de modelo. Pode acrescentar ou excluir slide de acordo com o trabalhado de cada um. As fotos podem ser substituidas de acordo com o trabalho de cada um. Pode editar em Canva ou PowerPoint. Lembre-se que são 10 minutos de apresentação.</a:t>
            </a:r>
            <a:endParaRPr sz="2000">
              <a:latin typeface="Raleway SemiBold"/>
              <a:ea typeface="Raleway SemiBold"/>
              <a:cs typeface="Raleway SemiBold"/>
              <a:sym typeface="Raleway SemiBold"/>
            </a:endParaRPr>
          </a:p>
        </p:txBody>
      </p:sp>
      <p:sp>
        <p:nvSpPr>
          <p:cNvPr id="157" name="Google Shape;157;p11"/>
          <p:cNvSpPr txBox="1"/>
          <p:nvPr/>
        </p:nvSpPr>
        <p:spPr>
          <a:xfrm>
            <a:off x="1028700" y="2146297"/>
            <a:ext cx="8488800" cy="892200"/>
          </a:xfrm>
          <a:prstGeom prst="rect">
            <a:avLst/>
          </a:prstGeom>
          <a:noFill/>
          <a:ln>
            <a:noFill/>
          </a:ln>
        </p:spPr>
        <p:txBody>
          <a:bodyPr anchorCtr="0" anchor="t" bIns="0" lIns="0" spcFirstLastPara="1" rIns="0" wrap="square" tIns="0">
            <a:spAutoFit/>
          </a:bodyPr>
          <a:lstStyle/>
          <a:p>
            <a:pPr indent="0" lvl="0" marL="0" marR="0" rtl="0" algn="l">
              <a:lnSpc>
                <a:spcPct val="91998"/>
              </a:lnSpc>
              <a:spcBef>
                <a:spcPts val="0"/>
              </a:spcBef>
              <a:spcAft>
                <a:spcPts val="0"/>
              </a:spcAft>
              <a:buNone/>
            </a:pPr>
            <a:r>
              <a:rPr b="1" i="0" lang="en-US" sz="6300" u="none" cap="none" strike="noStrike">
                <a:solidFill>
                  <a:srgbClr val="0096FA"/>
                </a:solidFill>
                <a:latin typeface="Raleway"/>
                <a:ea typeface="Raleway"/>
                <a:cs typeface="Raleway"/>
                <a:sym typeface="Raleway"/>
              </a:rPr>
              <a:t>Considerações Finais</a:t>
            </a:r>
            <a:endParaRPr sz="6300"/>
          </a:p>
        </p:txBody>
      </p:sp>
      <p:grpSp>
        <p:nvGrpSpPr>
          <p:cNvPr id="158" name="Google Shape;158;p11"/>
          <p:cNvGrpSpPr/>
          <p:nvPr/>
        </p:nvGrpSpPr>
        <p:grpSpPr>
          <a:xfrm>
            <a:off x="1595750" y="5758566"/>
            <a:ext cx="3231961" cy="776850"/>
            <a:chOff x="-1" y="0"/>
            <a:chExt cx="851217" cy="204603"/>
          </a:xfrm>
        </p:grpSpPr>
        <p:sp>
          <p:nvSpPr>
            <p:cNvPr id="159" name="Google Shape;159;p11"/>
            <p:cNvSpPr/>
            <p:nvPr/>
          </p:nvSpPr>
          <p:spPr>
            <a:xfrm>
              <a:off x="0" y="0"/>
              <a:ext cx="851216" cy="204532"/>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txBox="1"/>
            <p:nvPr/>
          </p:nvSpPr>
          <p:spPr>
            <a:xfrm>
              <a:off x="-1" y="3"/>
              <a:ext cx="851100" cy="204600"/>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1</a:t>
              </a:r>
              <a:endParaRPr/>
            </a:p>
          </p:txBody>
        </p:sp>
      </p:grpSp>
      <p:sp>
        <p:nvSpPr>
          <p:cNvPr id="161" name="Google Shape;161;p11"/>
          <p:cNvSpPr/>
          <p:nvPr/>
        </p:nvSpPr>
        <p:spPr>
          <a:xfrm>
            <a:off x="9850800" y="5758298"/>
            <a:ext cx="3232493" cy="776710"/>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txBox="1"/>
          <p:nvPr/>
        </p:nvSpPr>
        <p:spPr>
          <a:xfrm>
            <a:off x="9851238" y="5758650"/>
            <a:ext cx="3231600" cy="776700"/>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nvSpPr>
        <p:spPr>
          <a:xfrm>
            <a:off x="4082383" y="2227497"/>
            <a:ext cx="10123200" cy="3398700"/>
          </a:xfrm>
          <a:prstGeom prst="rect">
            <a:avLst/>
          </a:prstGeom>
          <a:noFill/>
          <a:ln>
            <a:noFill/>
          </a:ln>
        </p:spPr>
        <p:txBody>
          <a:bodyPr anchorCtr="0" anchor="t" bIns="0" lIns="0" spcFirstLastPara="1" rIns="0" wrap="square" tIns="0">
            <a:spAutoFit/>
          </a:bodyPr>
          <a:lstStyle/>
          <a:p>
            <a:pPr indent="0" lvl="0" marL="0" marR="0" rtl="0" algn="ctr">
              <a:lnSpc>
                <a:spcPct val="92000"/>
              </a:lnSpc>
              <a:spcBef>
                <a:spcPts val="0"/>
              </a:spcBef>
              <a:spcAft>
                <a:spcPts val="0"/>
              </a:spcAft>
              <a:buNone/>
            </a:pPr>
            <a:r>
              <a:rPr b="1" i="0" lang="en-US" sz="12000" u="none" cap="none" strike="noStrike">
                <a:solidFill>
                  <a:srgbClr val="005082"/>
                </a:solidFill>
                <a:latin typeface="Raleway"/>
                <a:ea typeface="Raleway"/>
                <a:cs typeface="Raleway"/>
                <a:sym typeface="Raleway"/>
              </a:rPr>
              <a:t>Muito</a:t>
            </a:r>
            <a:endParaRPr b="1" sz="12000">
              <a:latin typeface="Raleway"/>
              <a:ea typeface="Raleway"/>
              <a:cs typeface="Raleway"/>
              <a:sym typeface="Raleway"/>
            </a:endParaRPr>
          </a:p>
          <a:p>
            <a:pPr indent="0" lvl="0" marL="0" marR="0" rtl="0" algn="ctr">
              <a:lnSpc>
                <a:spcPct val="92000"/>
              </a:lnSpc>
              <a:spcBef>
                <a:spcPts val="0"/>
              </a:spcBef>
              <a:spcAft>
                <a:spcPts val="0"/>
              </a:spcAft>
              <a:buNone/>
            </a:pPr>
            <a:r>
              <a:rPr b="1" i="0" lang="en-US" sz="12000" u="none" cap="none" strike="noStrike">
                <a:solidFill>
                  <a:srgbClr val="005082"/>
                </a:solidFill>
                <a:latin typeface="Raleway"/>
                <a:ea typeface="Raleway"/>
                <a:cs typeface="Raleway"/>
                <a:sym typeface="Raleway"/>
              </a:rPr>
              <a:t>obrigado/a!</a:t>
            </a:r>
            <a:endParaRPr b="1" sz="12000">
              <a:latin typeface="Raleway"/>
              <a:ea typeface="Raleway"/>
              <a:cs typeface="Raleway"/>
              <a:sym typeface="Raleway"/>
            </a:endParaRPr>
          </a:p>
        </p:txBody>
      </p:sp>
      <p:sp>
        <p:nvSpPr>
          <p:cNvPr id="168" name="Google Shape;168;p12"/>
          <p:cNvSpPr/>
          <p:nvPr/>
        </p:nvSpPr>
        <p:spPr>
          <a:xfrm flipH="1">
            <a:off x="17064667" y="6494884"/>
            <a:ext cx="389267" cy="389267"/>
          </a:xfrm>
          <a:custGeom>
            <a:rect b="b" l="l" r="r" t="t"/>
            <a:pathLst>
              <a:path extrusionOk="0" h="389267" w="389267">
                <a:moveTo>
                  <a:pt x="389266" y="0"/>
                </a:moveTo>
                <a:lnTo>
                  <a:pt x="0" y="0"/>
                </a:lnTo>
                <a:lnTo>
                  <a:pt x="0" y="389267"/>
                </a:lnTo>
                <a:lnTo>
                  <a:pt x="389266" y="389267"/>
                </a:lnTo>
                <a:lnTo>
                  <a:pt x="389266" y="0"/>
                </a:lnTo>
                <a:close/>
              </a:path>
            </a:pathLst>
          </a:custGeom>
          <a:blipFill rotWithShape="1">
            <a:blip r:embed="rId3">
              <a:alphaModFix/>
            </a:blip>
            <a:stretch>
              <a:fillRect b="0" l="0" r="0" t="0"/>
            </a:stretch>
          </a:blipFill>
          <a:ln>
            <a:noFill/>
          </a:ln>
        </p:spPr>
      </p:sp>
      <p:sp>
        <p:nvSpPr>
          <p:cNvPr id="169" name="Google Shape;169;p12"/>
          <p:cNvSpPr txBox="1"/>
          <p:nvPr/>
        </p:nvSpPr>
        <p:spPr>
          <a:xfrm>
            <a:off x="10995700" y="8859525"/>
            <a:ext cx="42099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hello@reallygreatsite.com</a:t>
            </a:r>
            <a:endParaRPr/>
          </a:p>
        </p:txBody>
      </p:sp>
      <p:sp>
        <p:nvSpPr>
          <p:cNvPr id="170" name="Google Shape;170;p12"/>
          <p:cNvSpPr txBox="1"/>
          <p:nvPr/>
        </p:nvSpPr>
        <p:spPr>
          <a:xfrm>
            <a:off x="3353035"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@reallygreatsite</a:t>
            </a:r>
            <a:endParaRPr/>
          </a:p>
        </p:txBody>
      </p:sp>
      <p:sp>
        <p:nvSpPr>
          <p:cNvPr id="171" name="Google Shape;171;p12"/>
          <p:cNvSpPr txBox="1"/>
          <p:nvPr/>
        </p:nvSpPr>
        <p:spPr>
          <a:xfrm>
            <a:off x="7210286"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+123-456-7890</a:t>
            </a:r>
            <a:endParaRPr/>
          </a:p>
        </p:txBody>
      </p:sp>
      <p:sp>
        <p:nvSpPr>
          <p:cNvPr id="172" name="Google Shape;172;p12"/>
          <p:cNvSpPr txBox="1"/>
          <p:nvPr/>
        </p:nvSpPr>
        <p:spPr>
          <a:xfrm>
            <a:off x="3478158" y="8379149"/>
            <a:ext cx="2306628"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Mídias sociais</a:t>
            </a:r>
            <a:endParaRPr/>
          </a:p>
        </p:txBody>
      </p:sp>
      <p:sp>
        <p:nvSpPr>
          <p:cNvPr id="173" name="Google Shape;173;p12"/>
          <p:cNvSpPr txBox="1"/>
          <p:nvPr/>
        </p:nvSpPr>
        <p:spPr>
          <a:xfrm>
            <a:off x="7108401"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Telefone</a:t>
            </a:r>
            <a:endParaRPr/>
          </a:p>
        </p:txBody>
      </p:sp>
      <p:sp>
        <p:nvSpPr>
          <p:cNvPr id="174" name="Google Shape;174;p12"/>
          <p:cNvSpPr txBox="1"/>
          <p:nvPr/>
        </p:nvSpPr>
        <p:spPr>
          <a:xfrm>
            <a:off x="11720304"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Email</a:t>
            </a:r>
            <a:endParaRPr/>
          </a:p>
        </p:txBody>
      </p:sp>
      <p:sp>
        <p:nvSpPr>
          <p:cNvPr id="175" name="Google Shape;175;p12"/>
          <p:cNvSpPr txBox="1"/>
          <p:nvPr/>
        </p:nvSpPr>
        <p:spPr>
          <a:xfrm>
            <a:off x="5225525" y="6110075"/>
            <a:ext cx="7836900" cy="1034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do/a(s) estudante(s) (IC)</a:t>
            </a:r>
            <a:endParaRPr/>
          </a:p>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 orientador/a (PQ)</a:t>
            </a:r>
            <a:endParaRPr b="1" i="0" sz="2799" u="none" cap="none" strike="noStrike">
              <a:solidFill>
                <a:srgbClr val="0096FA"/>
              </a:solidFill>
              <a:latin typeface="Raleway Black"/>
              <a:ea typeface="Raleway Black"/>
              <a:cs typeface="Raleway Black"/>
              <a:sym typeface="Raleway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p:nvPr/>
        </p:nvSpPr>
        <p:spPr>
          <a:xfrm>
            <a:off x="1028700" y="5844840"/>
            <a:ext cx="16231388" cy="5449459"/>
          </a:xfrm>
          <a:custGeom>
            <a:rect b="b" l="l" r="r" t="t"/>
            <a:pathLst>
              <a:path extrusionOk="0" h="844223" w="2514545">
                <a:moveTo>
                  <a:pt x="31482" y="0"/>
                </a:moveTo>
                <a:lnTo>
                  <a:pt x="2483063" y="0"/>
                </a:lnTo>
                <a:cubicBezTo>
                  <a:pt x="2491412" y="0"/>
                  <a:pt x="2499420" y="3317"/>
                  <a:pt x="2505324" y="9221"/>
                </a:cubicBezTo>
                <a:cubicBezTo>
                  <a:pt x="2511228" y="15125"/>
                  <a:pt x="2514545" y="23132"/>
                  <a:pt x="2514545" y="31482"/>
                </a:cubicBezTo>
                <a:lnTo>
                  <a:pt x="2514545" y="812741"/>
                </a:lnTo>
                <a:cubicBezTo>
                  <a:pt x="2514545" y="821090"/>
                  <a:pt x="2511228" y="829098"/>
                  <a:pt x="2505324" y="835002"/>
                </a:cubicBezTo>
                <a:cubicBezTo>
                  <a:pt x="2499420" y="840906"/>
                  <a:pt x="2491412" y="844223"/>
                  <a:pt x="2483063" y="844223"/>
                </a:cubicBezTo>
                <a:lnTo>
                  <a:pt x="31482" y="844223"/>
                </a:lnTo>
                <a:cubicBezTo>
                  <a:pt x="14095" y="844223"/>
                  <a:pt x="0" y="830128"/>
                  <a:pt x="0" y="812741"/>
                </a:cubicBezTo>
                <a:lnTo>
                  <a:pt x="0" y="31482"/>
                </a:lnTo>
                <a:cubicBezTo>
                  <a:pt x="0" y="14095"/>
                  <a:pt x="14095" y="0"/>
                  <a:pt x="31482" y="0"/>
                </a:cubicBezTo>
                <a:close/>
              </a:path>
            </a:pathLst>
          </a:custGeom>
          <a:blipFill rotWithShape="1">
            <a:blip r:embed="rId3">
              <a:alphaModFix/>
            </a:blip>
            <a:stretch>
              <a:fillRect b="-54406" l="0" r="0" t="-4415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txBox="1"/>
          <p:nvPr/>
        </p:nvSpPr>
        <p:spPr>
          <a:xfrm>
            <a:off x="1028700" y="2987227"/>
            <a:ext cx="6528000" cy="14160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0000" u="none" cap="none" strike="noStrike">
                <a:solidFill>
                  <a:srgbClr val="005082"/>
                </a:solidFill>
                <a:latin typeface="Raleway"/>
                <a:ea typeface="Raleway"/>
                <a:cs typeface="Raleway"/>
                <a:sym typeface="Raleway"/>
              </a:rPr>
              <a:t>Resumo</a:t>
            </a:r>
            <a:endParaRPr sz="10000"/>
          </a:p>
        </p:txBody>
      </p:sp>
      <p:sp>
        <p:nvSpPr>
          <p:cNvPr id="32" name="Google Shape;32;p2"/>
          <p:cNvSpPr txBox="1"/>
          <p:nvPr/>
        </p:nvSpPr>
        <p:spPr>
          <a:xfrm>
            <a:off x="7834500" y="1656225"/>
            <a:ext cx="9424800" cy="4188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a:t>
            </a:r>
            <a:endParaRPr sz="2000">
              <a:solidFill>
                <a:srgbClr val="FFFFFF"/>
              </a:solidFill>
              <a:latin typeface="Raleway Medium"/>
              <a:ea typeface="Raleway Medium"/>
              <a:cs typeface="Raleway Medium"/>
              <a:sym typeface="Raleway Medium"/>
            </a:endParaRPr>
          </a:p>
          <a:p>
            <a:pPr indent="0" lvl="0" marL="0" marR="0" rtl="0" algn="l">
              <a:lnSpc>
                <a:spcPct val="140000"/>
              </a:lnSpc>
              <a:spcBef>
                <a:spcPts val="0"/>
              </a:spcBef>
              <a:spcAft>
                <a:spcPts val="0"/>
              </a:spcAft>
              <a:buNone/>
            </a:pPr>
            <a:r>
              <a:t/>
            </a:r>
            <a:endParaRPr sz="2000">
              <a:solidFill>
                <a:srgbClr val="FFFFFF"/>
              </a:solidFill>
              <a:latin typeface="Raleway Medium"/>
              <a:ea typeface="Raleway Medium"/>
              <a:cs typeface="Raleway Medium"/>
              <a:sym typeface="Raleway Medium"/>
            </a:endParaRPr>
          </a:p>
          <a:p>
            <a:pPr indent="0" lvl="0" marL="0" rtl="0" algn="l">
              <a:lnSpc>
                <a:spcPct val="140000"/>
              </a:lnSpc>
              <a:spcBef>
                <a:spcPts val="0"/>
              </a:spcBef>
              <a:spcAft>
                <a:spcPts val="0"/>
              </a:spcAft>
              <a:buClr>
                <a:schemeClr val="dk1"/>
              </a:buClr>
              <a:buFont typeface="Arial"/>
              <a:buNone/>
            </a:pPr>
            <a:r>
              <a:rPr lang="en-US" sz="2000">
                <a:solidFill>
                  <a:schemeClr val="lt1"/>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 </a:t>
            </a:r>
            <a:endParaRPr sz="2000">
              <a:solidFill>
                <a:schemeClr val="dk1"/>
              </a:solidFill>
              <a:latin typeface="Raleway Medium"/>
              <a:ea typeface="Raleway Medium"/>
              <a:cs typeface="Raleway Medium"/>
              <a:sym typeface="Raleway Medium"/>
            </a:endParaRPr>
          </a:p>
          <a:p>
            <a:pPr indent="0" lvl="0" marL="0" marR="0" rtl="0" algn="l">
              <a:lnSpc>
                <a:spcPct val="140000"/>
              </a:lnSpc>
              <a:spcBef>
                <a:spcPts val="0"/>
              </a:spcBef>
              <a:spcAft>
                <a:spcPts val="0"/>
              </a:spcAft>
              <a:buNone/>
            </a:pPr>
            <a:r>
              <a:t/>
            </a:r>
            <a:endParaRPr sz="2000">
              <a:solidFill>
                <a:srgbClr val="FFFFFF"/>
              </a:solidFill>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3"/>
          <p:cNvSpPr/>
          <p:nvPr/>
        </p:nvSpPr>
        <p:spPr>
          <a:xfrm>
            <a:off x="0" y="5321413"/>
            <a:ext cx="18291008" cy="4966405"/>
          </a:xfrm>
          <a:custGeom>
            <a:rect b="b" l="l" r="r" t="t"/>
            <a:pathLst>
              <a:path extrusionOk="0" h="1307809" w="4816592">
                <a:moveTo>
                  <a:pt x="0" y="0"/>
                </a:moveTo>
                <a:lnTo>
                  <a:pt x="4816592" y="0"/>
                </a:lnTo>
                <a:lnTo>
                  <a:pt x="4816592" y="1307809"/>
                </a:lnTo>
                <a:lnTo>
                  <a:pt x="0" y="1307809"/>
                </a:lnTo>
                <a:close/>
              </a:path>
            </a:pathLst>
          </a:custGeom>
          <a:solidFill>
            <a:srgbClr val="005082"/>
          </a:solidFill>
          <a:ln>
            <a:noFill/>
          </a:ln>
        </p:spPr>
      </p:sp>
      <p:sp>
        <p:nvSpPr>
          <p:cNvPr id="38" name="Google Shape;38;p3"/>
          <p:cNvSpPr txBox="1"/>
          <p:nvPr/>
        </p:nvSpPr>
        <p:spPr>
          <a:xfrm>
            <a:off x="948850" y="5926775"/>
            <a:ext cx="7532100" cy="375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a:t>
            </a:r>
            <a:endParaRPr sz="2000">
              <a:latin typeface="Raleway Medium"/>
              <a:ea typeface="Raleway Medium"/>
              <a:cs typeface="Raleway Medium"/>
              <a:sym typeface="Raleway Medium"/>
            </a:endParaRPr>
          </a:p>
          <a:p>
            <a:pPr indent="0" lvl="0" marL="0" marR="0" rtl="0" algn="l">
              <a:lnSpc>
                <a:spcPct val="140000"/>
              </a:lnSpc>
              <a:spcBef>
                <a:spcPts val="0"/>
              </a:spcBef>
              <a:spcAft>
                <a:spcPts val="0"/>
              </a:spcAft>
              <a:buNone/>
            </a:pPr>
            <a:r>
              <a:t/>
            </a:r>
            <a:endParaRPr sz="2000">
              <a:latin typeface="Raleway Medium"/>
              <a:ea typeface="Raleway Medium"/>
              <a:cs typeface="Raleway Medium"/>
              <a:sym typeface="Raleway Medium"/>
            </a:endParaRPr>
          </a:p>
          <a:p>
            <a:pPr indent="0" lvl="0" marL="0" rtl="0" algn="l">
              <a:lnSpc>
                <a:spcPct val="140000"/>
              </a:lnSpc>
              <a:spcBef>
                <a:spcPts val="0"/>
              </a:spcBef>
              <a:spcAft>
                <a:spcPts val="0"/>
              </a:spcAft>
              <a:buClr>
                <a:schemeClr val="dk1"/>
              </a:buClr>
              <a:buFont typeface="Arial"/>
              <a:buNone/>
            </a:pPr>
            <a:r>
              <a:rPr lang="en-US" sz="2000">
                <a:solidFill>
                  <a:schemeClr val="lt1"/>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a:t>
            </a:r>
            <a:endParaRPr sz="2000">
              <a:latin typeface="Raleway Medium"/>
              <a:ea typeface="Raleway Medium"/>
              <a:cs typeface="Raleway Medium"/>
              <a:sym typeface="Raleway Medium"/>
            </a:endParaRPr>
          </a:p>
        </p:txBody>
      </p:sp>
      <p:sp>
        <p:nvSpPr>
          <p:cNvPr id="39" name="Google Shape;39;p3"/>
          <p:cNvSpPr txBox="1"/>
          <p:nvPr/>
        </p:nvSpPr>
        <p:spPr>
          <a:xfrm>
            <a:off x="988800" y="2721000"/>
            <a:ext cx="16310400" cy="1416000"/>
          </a:xfrm>
          <a:prstGeom prst="rect">
            <a:avLst/>
          </a:prstGeom>
          <a:noFill/>
          <a:ln>
            <a:noFill/>
          </a:ln>
        </p:spPr>
        <p:txBody>
          <a:bodyPr anchorCtr="0" anchor="t" bIns="0" lIns="0" spcFirstLastPara="1" rIns="0" wrap="square" tIns="0">
            <a:spAutoFit/>
          </a:bodyPr>
          <a:lstStyle/>
          <a:p>
            <a:pPr indent="0" lvl="0" marL="0" marR="0" rtl="0" algn="ctr">
              <a:lnSpc>
                <a:spcPct val="91999"/>
              </a:lnSpc>
              <a:spcBef>
                <a:spcPts val="0"/>
              </a:spcBef>
              <a:spcAft>
                <a:spcPts val="0"/>
              </a:spcAft>
              <a:buNone/>
            </a:pPr>
            <a:r>
              <a:rPr b="1" i="0" lang="en-US" sz="10000" u="none" cap="none" strike="noStrike">
                <a:solidFill>
                  <a:srgbClr val="0096FA"/>
                </a:solidFill>
                <a:latin typeface="Raleway"/>
                <a:ea typeface="Raleway"/>
                <a:cs typeface="Raleway"/>
                <a:sym typeface="Raleway"/>
              </a:rPr>
              <a:t>Introdução/Justificativa</a:t>
            </a:r>
            <a:endParaRPr sz="10000"/>
          </a:p>
        </p:txBody>
      </p:sp>
      <p:sp>
        <p:nvSpPr>
          <p:cNvPr id="40" name="Google Shape;40;p3"/>
          <p:cNvSpPr txBox="1"/>
          <p:nvPr/>
        </p:nvSpPr>
        <p:spPr>
          <a:xfrm>
            <a:off x="9727150" y="5926775"/>
            <a:ext cx="7532100" cy="375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a:t>
            </a:r>
            <a:endParaRPr sz="2000">
              <a:latin typeface="Raleway Medium"/>
              <a:ea typeface="Raleway Medium"/>
              <a:cs typeface="Raleway Medium"/>
              <a:sym typeface="Raleway Medium"/>
            </a:endParaRPr>
          </a:p>
          <a:p>
            <a:pPr indent="0" lvl="0" marL="0" marR="0" rtl="0" algn="l">
              <a:lnSpc>
                <a:spcPct val="140000"/>
              </a:lnSpc>
              <a:spcBef>
                <a:spcPts val="0"/>
              </a:spcBef>
              <a:spcAft>
                <a:spcPts val="0"/>
              </a:spcAft>
              <a:buNone/>
            </a:pPr>
            <a:r>
              <a:t/>
            </a:r>
            <a:endParaRPr sz="2000">
              <a:latin typeface="Raleway Medium"/>
              <a:ea typeface="Raleway Medium"/>
              <a:cs typeface="Raleway Medium"/>
              <a:sym typeface="Raleway Medium"/>
            </a:endParaRPr>
          </a:p>
          <a:p>
            <a:pPr indent="0" lvl="0" marL="0" rtl="0" algn="l">
              <a:lnSpc>
                <a:spcPct val="140000"/>
              </a:lnSpc>
              <a:spcBef>
                <a:spcPts val="0"/>
              </a:spcBef>
              <a:spcAft>
                <a:spcPts val="0"/>
              </a:spcAft>
              <a:buNone/>
            </a:pPr>
            <a:r>
              <a:rPr lang="en-US" sz="2000">
                <a:solidFill>
                  <a:schemeClr val="lt1"/>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a:t>
            </a:r>
            <a:endParaRPr sz="200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4"/>
          <p:cNvSpPr/>
          <p:nvPr/>
        </p:nvSpPr>
        <p:spPr>
          <a:xfrm>
            <a:off x="1028700" y="6198504"/>
            <a:ext cx="7976873" cy="3060299"/>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9283741" y="6198504"/>
            <a:ext cx="7975559" cy="3059796"/>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0153993" y="1835339"/>
            <a:ext cx="8318043" cy="3424780"/>
          </a:xfrm>
          <a:custGeom>
            <a:rect b="b" l="l" r="r" t="t"/>
            <a:pathLst>
              <a:path extrusionOk="0" h="1257954" w="3055296">
                <a:moveTo>
                  <a:pt x="61443" y="0"/>
                </a:moveTo>
                <a:lnTo>
                  <a:pt x="2993853" y="0"/>
                </a:lnTo>
                <a:cubicBezTo>
                  <a:pt x="3010149" y="0"/>
                  <a:pt x="3025777" y="6473"/>
                  <a:pt x="3037300" y="17996"/>
                </a:cubicBezTo>
                <a:cubicBezTo>
                  <a:pt x="3048823" y="29519"/>
                  <a:pt x="3055296" y="45147"/>
                  <a:pt x="3055296" y="61443"/>
                </a:cubicBezTo>
                <a:lnTo>
                  <a:pt x="3055296" y="1196511"/>
                </a:lnTo>
                <a:cubicBezTo>
                  <a:pt x="3055296" y="1212806"/>
                  <a:pt x="3048823" y="1228435"/>
                  <a:pt x="3037300" y="1239957"/>
                </a:cubicBezTo>
                <a:cubicBezTo>
                  <a:pt x="3025777" y="1251480"/>
                  <a:pt x="3010149" y="1257954"/>
                  <a:pt x="2993853" y="1257954"/>
                </a:cubicBezTo>
                <a:lnTo>
                  <a:pt x="61443" y="1257954"/>
                </a:lnTo>
                <a:cubicBezTo>
                  <a:pt x="45147" y="1257954"/>
                  <a:pt x="29519" y="1251480"/>
                  <a:pt x="17996" y="1239957"/>
                </a:cubicBezTo>
                <a:cubicBezTo>
                  <a:pt x="6473" y="1228435"/>
                  <a:pt x="0" y="1212806"/>
                  <a:pt x="0" y="1196511"/>
                </a:cubicBezTo>
                <a:lnTo>
                  <a:pt x="0" y="61443"/>
                </a:lnTo>
                <a:cubicBezTo>
                  <a:pt x="0" y="45147"/>
                  <a:pt x="6473" y="29519"/>
                  <a:pt x="17996" y="17996"/>
                </a:cubicBezTo>
                <a:cubicBezTo>
                  <a:pt x="29519" y="6473"/>
                  <a:pt x="45147" y="0"/>
                  <a:pt x="61443" y="0"/>
                </a:cubicBezTo>
                <a:close/>
              </a:path>
            </a:pathLst>
          </a:custGeom>
          <a:blipFill rotWithShape="1">
            <a:blip r:embed="rId3">
              <a:alphaModFix/>
            </a:blip>
            <a:stretch>
              <a:fillRect b="-79350" l="-27364" r="0" t="-2687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txBox="1"/>
          <p:nvPr/>
        </p:nvSpPr>
        <p:spPr>
          <a:xfrm>
            <a:off x="1595750" y="6722874"/>
            <a:ext cx="6841500" cy="2031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latin typeface="Raleway Medium"/>
              <a:ea typeface="Raleway Medium"/>
              <a:cs typeface="Raleway Medium"/>
              <a:sym typeface="Raleway Medium"/>
            </a:endParaRPr>
          </a:p>
        </p:txBody>
      </p:sp>
      <p:sp>
        <p:nvSpPr>
          <p:cNvPr id="49" name="Google Shape;49;p4"/>
          <p:cNvSpPr txBox="1"/>
          <p:nvPr/>
        </p:nvSpPr>
        <p:spPr>
          <a:xfrm>
            <a:off x="9850800" y="6722874"/>
            <a:ext cx="6841500" cy="2031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latin typeface="Raleway Medium"/>
              <a:ea typeface="Raleway Medium"/>
              <a:cs typeface="Raleway Medium"/>
              <a:sym typeface="Raleway Medium"/>
            </a:endParaRPr>
          </a:p>
        </p:txBody>
      </p:sp>
      <p:sp>
        <p:nvSpPr>
          <p:cNvPr id="50" name="Google Shape;50;p4"/>
          <p:cNvSpPr txBox="1"/>
          <p:nvPr/>
        </p:nvSpPr>
        <p:spPr>
          <a:xfrm>
            <a:off x="1028724" y="3659325"/>
            <a:ext cx="7408500" cy="160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51" name="Google Shape;51;p4"/>
          <p:cNvSpPr txBox="1"/>
          <p:nvPr/>
        </p:nvSpPr>
        <p:spPr>
          <a:xfrm>
            <a:off x="1065082" y="2078572"/>
            <a:ext cx="6411600" cy="14160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0000" u="none" cap="none" strike="noStrike">
                <a:solidFill>
                  <a:srgbClr val="0096FA"/>
                </a:solidFill>
                <a:latin typeface="Raleway"/>
                <a:ea typeface="Raleway"/>
                <a:cs typeface="Raleway"/>
                <a:sym typeface="Raleway"/>
              </a:rPr>
              <a:t>Problema</a:t>
            </a:r>
            <a:endParaRPr sz="10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5"/>
          <p:cNvSpPr txBox="1"/>
          <p:nvPr/>
        </p:nvSpPr>
        <p:spPr>
          <a:xfrm>
            <a:off x="1028700" y="1547581"/>
            <a:ext cx="8739900" cy="14160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0000" u="none" cap="none" strike="noStrike">
                <a:solidFill>
                  <a:srgbClr val="0096FA"/>
                </a:solidFill>
                <a:latin typeface="Raleway"/>
                <a:ea typeface="Raleway"/>
                <a:cs typeface="Raleway"/>
                <a:sym typeface="Raleway"/>
              </a:rPr>
              <a:t>Objetivos</a:t>
            </a:r>
            <a:endParaRPr sz="10000"/>
          </a:p>
        </p:txBody>
      </p:sp>
      <p:sp>
        <p:nvSpPr>
          <p:cNvPr id="57" name="Google Shape;57;p5"/>
          <p:cNvSpPr/>
          <p:nvPr/>
        </p:nvSpPr>
        <p:spPr>
          <a:xfrm>
            <a:off x="1028700" y="5793554"/>
            <a:ext cx="8444110" cy="5057745"/>
          </a:xfrm>
          <a:custGeom>
            <a:rect b="b" l="l" r="r" t="t"/>
            <a:pathLst>
              <a:path extrusionOk="0" h="783577" w="1308214">
                <a:moveTo>
                  <a:pt x="60512" y="0"/>
                </a:moveTo>
                <a:lnTo>
                  <a:pt x="1247702" y="0"/>
                </a:lnTo>
                <a:cubicBezTo>
                  <a:pt x="1281122" y="0"/>
                  <a:pt x="1308214" y="27092"/>
                  <a:pt x="1308214" y="60512"/>
                </a:cubicBezTo>
                <a:lnTo>
                  <a:pt x="1308214" y="723065"/>
                </a:lnTo>
                <a:cubicBezTo>
                  <a:pt x="1308214" y="756485"/>
                  <a:pt x="1281122" y="783577"/>
                  <a:pt x="1247702" y="783577"/>
                </a:cubicBezTo>
                <a:lnTo>
                  <a:pt x="60512" y="783577"/>
                </a:lnTo>
                <a:cubicBezTo>
                  <a:pt x="27092" y="783577"/>
                  <a:pt x="0" y="756485"/>
                  <a:pt x="0" y="723065"/>
                </a:cubicBezTo>
                <a:lnTo>
                  <a:pt x="0" y="60512"/>
                </a:lnTo>
                <a:cubicBezTo>
                  <a:pt x="0" y="27092"/>
                  <a:pt x="27092" y="0"/>
                  <a:pt x="60512" y="0"/>
                </a:cubicBezTo>
                <a:close/>
              </a:path>
            </a:pathLst>
          </a:custGeom>
          <a:blipFill rotWithShape="1">
            <a:blip r:embed="rId3">
              <a:alphaModFix/>
            </a:blip>
            <a:stretch>
              <a:fillRect b="-16250" l="-33657" r="0" t="-3251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0260416" y="7773477"/>
            <a:ext cx="6998853" cy="2212452"/>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10260416" y="4957628"/>
            <a:ext cx="6998853" cy="2212452"/>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nvSpPr>
        <p:spPr>
          <a:xfrm>
            <a:off x="1028700" y="3149110"/>
            <a:ext cx="8315400" cy="2031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SemiBold"/>
              <a:ea typeface="Raleway SemiBold"/>
              <a:cs typeface="Raleway SemiBold"/>
              <a:sym typeface="Raleway SemiBold"/>
            </a:endParaRPr>
          </a:p>
        </p:txBody>
      </p:sp>
      <p:sp>
        <p:nvSpPr>
          <p:cNvPr id="61" name="Google Shape;61;p5"/>
          <p:cNvSpPr txBox="1"/>
          <p:nvPr/>
        </p:nvSpPr>
        <p:spPr>
          <a:xfrm>
            <a:off x="10758025" y="8236164"/>
            <a:ext cx="6003600" cy="144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a:t>
            </a:r>
            <a:endParaRPr>
              <a:latin typeface="Raleway Medium"/>
              <a:ea typeface="Raleway Medium"/>
              <a:cs typeface="Raleway Medium"/>
              <a:sym typeface="Raleway Medium"/>
            </a:endParaRPr>
          </a:p>
        </p:txBody>
      </p:sp>
      <p:sp>
        <p:nvSpPr>
          <p:cNvPr id="62" name="Google Shape;62;p5"/>
          <p:cNvSpPr/>
          <p:nvPr/>
        </p:nvSpPr>
        <p:spPr>
          <a:xfrm>
            <a:off x="10239805" y="2142403"/>
            <a:ext cx="6998853" cy="2212452"/>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txBox="1"/>
          <p:nvPr/>
        </p:nvSpPr>
        <p:spPr>
          <a:xfrm>
            <a:off x="10758025" y="5420314"/>
            <a:ext cx="6003600" cy="144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a:t>
            </a:r>
            <a:endParaRPr>
              <a:latin typeface="Raleway Medium"/>
              <a:ea typeface="Raleway Medium"/>
              <a:cs typeface="Raleway Medium"/>
              <a:sym typeface="Raleway Medium"/>
            </a:endParaRPr>
          </a:p>
        </p:txBody>
      </p:sp>
      <p:sp>
        <p:nvSpPr>
          <p:cNvPr id="64" name="Google Shape;64;p5"/>
          <p:cNvSpPr txBox="1"/>
          <p:nvPr/>
        </p:nvSpPr>
        <p:spPr>
          <a:xfrm>
            <a:off x="10737425" y="2605089"/>
            <a:ext cx="6003600" cy="144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a:t>
            </a:r>
            <a:endParaRPr>
              <a:latin typeface="Raleway Medium"/>
              <a:ea typeface="Raleway Medium"/>
              <a:cs typeface="Raleway Medium"/>
              <a:sym typeface="Raleway Medium"/>
            </a:endParaRPr>
          </a:p>
        </p:txBody>
      </p:sp>
      <p:grpSp>
        <p:nvGrpSpPr>
          <p:cNvPr id="65" name="Google Shape;65;p5"/>
          <p:cNvGrpSpPr/>
          <p:nvPr/>
        </p:nvGrpSpPr>
        <p:grpSpPr>
          <a:xfrm>
            <a:off x="10758025" y="1657059"/>
            <a:ext cx="2507148" cy="776853"/>
            <a:chOff x="-1" y="0"/>
            <a:chExt cx="660315" cy="204602"/>
          </a:xfrm>
        </p:grpSpPr>
        <p:sp>
          <p:nvSpPr>
            <p:cNvPr id="66" name="Google Shape;66;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txBox="1"/>
            <p:nvPr/>
          </p:nvSpPr>
          <p:spPr>
            <a:xfrm>
              <a:off x="-1" y="2"/>
              <a:ext cx="660300" cy="204600"/>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1</a:t>
              </a:r>
              <a:endParaRPr/>
            </a:p>
          </p:txBody>
        </p:sp>
      </p:grpSp>
      <p:grpSp>
        <p:nvGrpSpPr>
          <p:cNvPr id="68" name="Google Shape;68;p5"/>
          <p:cNvGrpSpPr/>
          <p:nvPr/>
        </p:nvGrpSpPr>
        <p:grpSpPr>
          <a:xfrm>
            <a:off x="10758025" y="4472284"/>
            <a:ext cx="2507148" cy="776853"/>
            <a:chOff x="-1" y="0"/>
            <a:chExt cx="660315" cy="204602"/>
          </a:xfrm>
        </p:grpSpPr>
        <p:sp>
          <p:nvSpPr>
            <p:cNvPr id="69" name="Google Shape;69;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nvSpPr>
          <p:spPr>
            <a:xfrm>
              <a:off x="-1" y="2"/>
              <a:ext cx="660300" cy="204600"/>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2</a:t>
              </a:r>
              <a:endParaRPr/>
            </a:p>
          </p:txBody>
        </p:sp>
      </p:grpSp>
      <p:grpSp>
        <p:nvGrpSpPr>
          <p:cNvPr id="71" name="Google Shape;71;p5"/>
          <p:cNvGrpSpPr/>
          <p:nvPr/>
        </p:nvGrpSpPr>
        <p:grpSpPr>
          <a:xfrm>
            <a:off x="10758025" y="7284386"/>
            <a:ext cx="2507148" cy="776846"/>
            <a:chOff x="-1" y="-1"/>
            <a:chExt cx="660315" cy="204600"/>
          </a:xfrm>
        </p:grpSpPr>
        <p:sp>
          <p:nvSpPr>
            <p:cNvPr id="72" name="Google Shape;72;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txBox="1"/>
            <p:nvPr/>
          </p:nvSpPr>
          <p:spPr>
            <a:xfrm>
              <a:off x="-1" y="-1"/>
              <a:ext cx="660300" cy="204600"/>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3</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
          <p:cNvSpPr/>
          <p:nvPr/>
        </p:nvSpPr>
        <p:spPr>
          <a:xfrm>
            <a:off x="10572602" y="1028700"/>
            <a:ext cx="7715398" cy="925830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3">
              <a:alphaModFix/>
            </a:blip>
            <a:stretch>
              <a:fillRect b="-23969" l="0" r="0" t="-102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txBox="1"/>
          <p:nvPr/>
        </p:nvSpPr>
        <p:spPr>
          <a:xfrm>
            <a:off x="1028725" y="1028698"/>
            <a:ext cx="9047400" cy="2832300"/>
          </a:xfrm>
          <a:prstGeom prst="rect">
            <a:avLst/>
          </a:prstGeom>
          <a:noFill/>
          <a:ln>
            <a:noFill/>
          </a:ln>
        </p:spPr>
        <p:txBody>
          <a:bodyPr anchorCtr="0" anchor="t" bIns="0" lIns="0" spcFirstLastPara="1" rIns="0" wrap="square" tIns="0">
            <a:spAutoFit/>
          </a:bodyPr>
          <a:lstStyle/>
          <a:p>
            <a:pPr indent="0" lvl="0" marL="0" marR="0" rtl="0" algn="l">
              <a:lnSpc>
                <a:spcPct val="92001"/>
              </a:lnSpc>
              <a:spcBef>
                <a:spcPts val="0"/>
              </a:spcBef>
              <a:spcAft>
                <a:spcPts val="0"/>
              </a:spcAft>
              <a:buNone/>
            </a:pPr>
            <a:r>
              <a:rPr b="1" i="0" lang="en-US" sz="10000" u="none" cap="none" strike="noStrike">
                <a:solidFill>
                  <a:srgbClr val="0096FA"/>
                </a:solidFill>
                <a:latin typeface="Raleway"/>
                <a:ea typeface="Raleway"/>
                <a:cs typeface="Raleway"/>
                <a:sym typeface="Raleway"/>
              </a:rPr>
              <a:t>Referencial Teórico</a:t>
            </a:r>
            <a:endParaRPr sz="10000"/>
          </a:p>
        </p:txBody>
      </p:sp>
      <p:grpSp>
        <p:nvGrpSpPr>
          <p:cNvPr id="80" name="Google Shape;80;p6"/>
          <p:cNvGrpSpPr/>
          <p:nvPr/>
        </p:nvGrpSpPr>
        <p:grpSpPr>
          <a:xfrm>
            <a:off x="1028717" y="6821981"/>
            <a:ext cx="8638758" cy="2436319"/>
            <a:chOff x="0" y="-47625"/>
            <a:chExt cx="2275228" cy="641664"/>
          </a:xfrm>
        </p:grpSpPr>
        <p:sp>
          <p:nvSpPr>
            <p:cNvPr id="81" name="Google Shape;81;p6"/>
            <p:cNvSpPr/>
            <p:nvPr/>
          </p:nvSpPr>
          <p:spPr>
            <a:xfrm>
              <a:off x="0" y="0"/>
              <a:ext cx="2275228" cy="594039"/>
            </a:xfrm>
            <a:custGeom>
              <a:rect b="b" l="l" r="r" t="t"/>
              <a:pathLst>
                <a:path extrusionOk="0" h="594039" w="2275228">
                  <a:moveTo>
                    <a:pt x="32263" y="0"/>
                  </a:moveTo>
                  <a:lnTo>
                    <a:pt x="2242966" y="0"/>
                  </a:lnTo>
                  <a:cubicBezTo>
                    <a:pt x="2251522" y="0"/>
                    <a:pt x="2259729" y="3399"/>
                    <a:pt x="2265779" y="9450"/>
                  </a:cubicBezTo>
                  <a:cubicBezTo>
                    <a:pt x="2271829" y="15500"/>
                    <a:pt x="2275228" y="23706"/>
                    <a:pt x="2275228" y="32263"/>
                  </a:cubicBezTo>
                  <a:lnTo>
                    <a:pt x="2275228" y="561777"/>
                  </a:lnTo>
                  <a:cubicBezTo>
                    <a:pt x="2275228" y="570333"/>
                    <a:pt x="2271829" y="578539"/>
                    <a:pt x="2265779" y="584590"/>
                  </a:cubicBezTo>
                  <a:cubicBezTo>
                    <a:pt x="2259729" y="590640"/>
                    <a:pt x="2251522" y="594039"/>
                    <a:pt x="2242966" y="594039"/>
                  </a:cubicBezTo>
                  <a:lnTo>
                    <a:pt x="32263" y="594039"/>
                  </a:lnTo>
                  <a:cubicBezTo>
                    <a:pt x="23706" y="594039"/>
                    <a:pt x="15500" y="590640"/>
                    <a:pt x="9450" y="584590"/>
                  </a:cubicBezTo>
                  <a:cubicBezTo>
                    <a:pt x="3399" y="578539"/>
                    <a:pt x="0" y="570333"/>
                    <a:pt x="0" y="561777"/>
                  </a:cubicBezTo>
                  <a:lnTo>
                    <a:pt x="0" y="32263"/>
                  </a:lnTo>
                  <a:cubicBezTo>
                    <a:pt x="0" y="23706"/>
                    <a:pt x="3399" y="15500"/>
                    <a:pt x="9450" y="9450"/>
                  </a:cubicBezTo>
                  <a:cubicBezTo>
                    <a:pt x="15500" y="3399"/>
                    <a:pt x="23706" y="0"/>
                    <a:pt x="32263"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txBox="1"/>
            <p:nvPr/>
          </p:nvSpPr>
          <p:spPr>
            <a:xfrm>
              <a:off x="0" y="-47625"/>
              <a:ext cx="2275228" cy="64166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6"/>
          <p:cNvGrpSpPr/>
          <p:nvPr/>
        </p:nvGrpSpPr>
        <p:grpSpPr>
          <a:xfrm>
            <a:off x="1028717" y="4720691"/>
            <a:ext cx="452415" cy="452415"/>
            <a:chOff x="1028717" y="4779481"/>
            <a:chExt cx="452415" cy="452415"/>
          </a:xfrm>
        </p:grpSpPr>
        <p:grpSp>
          <p:nvGrpSpPr>
            <p:cNvPr id="84" name="Google Shape;84;p6"/>
            <p:cNvGrpSpPr/>
            <p:nvPr/>
          </p:nvGrpSpPr>
          <p:grpSpPr>
            <a:xfrm>
              <a:off x="1028717" y="4779481"/>
              <a:ext cx="452415" cy="452415"/>
              <a:chOff x="0" y="0"/>
              <a:chExt cx="812800" cy="812800"/>
            </a:xfrm>
          </p:grpSpPr>
          <p:sp>
            <p:nvSpPr>
              <p:cNvPr id="85" name="Google Shape;8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6"/>
            <p:cNvSpPr/>
            <p:nvPr/>
          </p:nvSpPr>
          <p:spPr>
            <a:xfrm flipH="1" rot="10800000">
              <a:off x="1166970" y="4917734"/>
              <a:ext cx="175908" cy="175908"/>
            </a:xfrm>
            <a:custGeom>
              <a:rect b="b" l="l" r="r" t="t"/>
              <a:pathLst>
                <a:path extrusionOk="0" h="175908" w="175908">
                  <a:moveTo>
                    <a:pt x="175908" y="0"/>
                  </a:moveTo>
                  <a:lnTo>
                    <a:pt x="0" y="0"/>
                  </a:lnTo>
                  <a:lnTo>
                    <a:pt x="0" y="175908"/>
                  </a:lnTo>
                  <a:lnTo>
                    <a:pt x="175908" y="175908"/>
                  </a:lnTo>
                  <a:lnTo>
                    <a:pt x="175908" y="0"/>
                  </a:lnTo>
                  <a:close/>
                </a:path>
              </a:pathLst>
            </a:custGeom>
            <a:blipFill rotWithShape="1">
              <a:blip r:embed="rId4">
                <a:alphaModFix/>
              </a:blip>
              <a:stretch>
                <a:fillRect b="0" l="0" r="0" t="0"/>
              </a:stretch>
            </a:blipFill>
            <a:ln>
              <a:noFill/>
            </a:ln>
          </p:spPr>
        </p:sp>
      </p:grpSp>
      <p:sp>
        <p:nvSpPr>
          <p:cNvPr id="88" name="Google Shape;88;p6"/>
          <p:cNvSpPr txBox="1"/>
          <p:nvPr/>
        </p:nvSpPr>
        <p:spPr>
          <a:xfrm>
            <a:off x="1448534" y="7805998"/>
            <a:ext cx="7799100" cy="105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a:t>
            </a:r>
            <a:endParaRPr sz="1800">
              <a:latin typeface="Raleway Medium"/>
              <a:ea typeface="Raleway Medium"/>
              <a:cs typeface="Raleway Medium"/>
              <a:sym typeface="Raleway Medium"/>
            </a:endParaRPr>
          </a:p>
        </p:txBody>
      </p:sp>
      <p:sp>
        <p:nvSpPr>
          <p:cNvPr id="89" name="Google Shape;89;p6"/>
          <p:cNvSpPr txBox="1"/>
          <p:nvPr/>
        </p:nvSpPr>
        <p:spPr>
          <a:xfrm>
            <a:off x="1448534" y="734385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0096FA"/>
                </a:solidFill>
                <a:latin typeface="Raleway Black"/>
                <a:ea typeface="Raleway Black"/>
                <a:cs typeface="Raleway Black"/>
                <a:sym typeface="Raleway Black"/>
              </a:rPr>
              <a:t>Proponente</a:t>
            </a:r>
            <a:endParaRPr/>
          </a:p>
        </p:txBody>
      </p:sp>
      <p:sp>
        <p:nvSpPr>
          <p:cNvPr id="90" name="Google Shape;90;p6"/>
          <p:cNvSpPr txBox="1"/>
          <p:nvPr/>
        </p:nvSpPr>
        <p:spPr>
          <a:xfrm>
            <a:off x="1028717" y="5246206"/>
            <a:ext cx="8638800" cy="1169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sz="2000"/>
          </a:p>
        </p:txBody>
      </p:sp>
      <p:sp>
        <p:nvSpPr>
          <p:cNvPr id="91" name="Google Shape;91;p6"/>
          <p:cNvSpPr txBox="1"/>
          <p:nvPr/>
        </p:nvSpPr>
        <p:spPr>
          <a:xfrm>
            <a:off x="1552849" y="476946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111111"/>
                </a:solidFill>
                <a:latin typeface="Raleway Black"/>
                <a:ea typeface="Raleway Black"/>
                <a:cs typeface="Raleway Black"/>
                <a:sym typeface="Raleway Black"/>
              </a:rPr>
              <a:t>Visão geral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p:nvPr/>
        </p:nvSpPr>
        <p:spPr>
          <a:xfrm>
            <a:off x="1028700" y="4586676"/>
            <a:ext cx="16206034" cy="4671624"/>
          </a:xfrm>
          <a:custGeom>
            <a:rect b="b" l="l" r="r" t="t"/>
            <a:pathLst>
              <a:path extrusionOk="0" h="1411986" w="4898229">
                <a:moveTo>
                  <a:pt x="27230" y="0"/>
                </a:moveTo>
                <a:lnTo>
                  <a:pt x="4870999" y="0"/>
                </a:lnTo>
                <a:cubicBezTo>
                  <a:pt x="4878221" y="0"/>
                  <a:pt x="4885147" y="2869"/>
                  <a:pt x="4890254" y="7975"/>
                </a:cubicBezTo>
                <a:cubicBezTo>
                  <a:pt x="4895360" y="13082"/>
                  <a:pt x="4898229" y="20008"/>
                  <a:pt x="4898229" y="27230"/>
                </a:cubicBezTo>
                <a:lnTo>
                  <a:pt x="4898229" y="1384756"/>
                </a:lnTo>
                <a:cubicBezTo>
                  <a:pt x="4898229" y="1391978"/>
                  <a:pt x="4895360" y="1398904"/>
                  <a:pt x="4890254" y="1404010"/>
                </a:cubicBezTo>
                <a:cubicBezTo>
                  <a:pt x="4885147" y="1409117"/>
                  <a:pt x="4878221" y="1411986"/>
                  <a:pt x="4870999" y="1411986"/>
                </a:cubicBezTo>
                <a:lnTo>
                  <a:pt x="27230" y="1411986"/>
                </a:lnTo>
                <a:cubicBezTo>
                  <a:pt x="20008" y="1411986"/>
                  <a:pt x="13082" y="1409117"/>
                  <a:pt x="7975" y="1404010"/>
                </a:cubicBezTo>
                <a:cubicBezTo>
                  <a:pt x="2869" y="1398904"/>
                  <a:pt x="0" y="1391978"/>
                  <a:pt x="0" y="1384756"/>
                </a:cubicBezTo>
                <a:lnTo>
                  <a:pt x="0" y="27230"/>
                </a:lnTo>
                <a:cubicBezTo>
                  <a:pt x="0" y="20008"/>
                  <a:pt x="2869" y="13082"/>
                  <a:pt x="7975" y="7975"/>
                </a:cubicBezTo>
                <a:cubicBezTo>
                  <a:pt x="13082" y="2869"/>
                  <a:pt x="20008" y="0"/>
                  <a:pt x="27230"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txBox="1"/>
          <p:nvPr/>
        </p:nvSpPr>
        <p:spPr>
          <a:xfrm>
            <a:off x="4243116" y="2298339"/>
            <a:ext cx="9801768" cy="1485399"/>
          </a:xfrm>
          <a:prstGeom prst="rect">
            <a:avLst/>
          </a:prstGeom>
          <a:noFill/>
          <a:ln>
            <a:noFill/>
          </a:ln>
        </p:spPr>
        <p:txBody>
          <a:bodyPr anchorCtr="0" anchor="t" bIns="0" lIns="0" spcFirstLastPara="1" rIns="0" wrap="square" tIns="0">
            <a:spAutoFit/>
          </a:bodyPr>
          <a:lstStyle/>
          <a:p>
            <a:pPr indent="0" lvl="0" marL="0" marR="0" rtl="0" algn="ctr">
              <a:lnSpc>
                <a:spcPct val="91997"/>
              </a:lnSpc>
              <a:spcBef>
                <a:spcPts val="0"/>
              </a:spcBef>
              <a:spcAft>
                <a:spcPts val="0"/>
              </a:spcAft>
              <a:buNone/>
            </a:pPr>
            <a:r>
              <a:rPr b="1" i="0" lang="en-US" sz="11771" u="none" cap="none" strike="noStrike">
                <a:solidFill>
                  <a:srgbClr val="0096FA"/>
                </a:solidFill>
                <a:latin typeface="Raleway"/>
                <a:ea typeface="Raleway"/>
                <a:cs typeface="Raleway"/>
                <a:sym typeface="Raleway"/>
              </a:rPr>
              <a:t>Metodologia</a:t>
            </a:r>
            <a:endParaRPr/>
          </a:p>
        </p:txBody>
      </p:sp>
      <p:sp>
        <p:nvSpPr>
          <p:cNvPr id="98" name="Google Shape;98;p7"/>
          <p:cNvSpPr txBox="1"/>
          <p:nvPr/>
        </p:nvSpPr>
        <p:spPr>
          <a:xfrm>
            <a:off x="1657275" y="5044600"/>
            <a:ext cx="6802800" cy="375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Medium"/>
              <a:ea typeface="Raleway Medium"/>
              <a:cs typeface="Raleway Medium"/>
              <a:sym typeface="Raleway Medium"/>
            </a:endParaRPr>
          </a:p>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a:t>
            </a:r>
            <a:endParaRPr sz="2000">
              <a:latin typeface="Raleway Medium"/>
              <a:ea typeface="Raleway Medium"/>
              <a:cs typeface="Raleway Medium"/>
              <a:sym typeface="Raleway Medium"/>
            </a:endParaRPr>
          </a:p>
        </p:txBody>
      </p:sp>
      <p:sp>
        <p:nvSpPr>
          <p:cNvPr id="99" name="Google Shape;99;p7"/>
          <p:cNvSpPr txBox="1"/>
          <p:nvPr/>
        </p:nvSpPr>
        <p:spPr>
          <a:xfrm>
            <a:off x="9827915" y="5044600"/>
            <a:ext cx="6802800" cy="375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Medium"/>
              <a:ea typeface="Raleway Medium"/>
              <a:cs typeface="Raleway Medium"/>
              <a:sym typeface="Raleway Medium"/>
            </a:endParaRPr>
          </a:p>
          <a:p>
            <a:pPr indent="0" lvl="0" marL="0" marR="0" rtl="0" algn="l">
              <a:lnSpc>
                <a:spcPct val="140000"/>
              </a:lnSpc>
              <a:spcBef>
                <a:spcPts val="0"/>
              </a:spcBef>
              <a:spcAft>
                <a:spcPts val="0"/>
              </a:spcAft>
              <a:buNone/>
            </a:pPr>
            <a:r>
              <a:rPr i="0" lang="en-US" sz="20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a:t>
            </a:r>
            <a:endParaRPr sz="2000">
              <a:latin typeface="Raleway Medium"/>
              <a:ea typeface="Raleway Medium"/>
              <a:cs typeface="Raleway Medium"/>
              <a:sym typeface="Ralew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p:nvPr/>
        </p:nvSpPr>
        <p:spPr>
          <a:xfrm>
            <a:off x="0" y="5910525"/>
            <a:ext cx="18287996" cy="4376475"/>
          </a:xfrm>
          <a:custGeom>
            <a:rect b="b" l="l" r="r" t="t"/>
            <a:pathLst>
              <a:path extrusionOk="0" h="1152652" w="4816592">
                <a:moveTo>
                  <a:pt x="0" y="0"/>
                </a:moveTo>
                <a:lnTo>
                  <a:pt x="4816592" y="0"/>
                </a:lnTo>
                <a:lnTo>
                  <a:pt x="4816592" y="1152652"/>
                </a:lnTo>
                <a:lnTo>
                  <a:pt x="0" y="1152652"/>
                </a:lnTo>
                <a:close/>
              </a:path>
            </a:pathLst>
          </a:custGeom>
          <a:solidFill>
            <a:srgbClr val="005082"/>
          </a:solidFill>
          <a:ln>
            <a:noFill/>
          </a:ln>
        </p:spPr>
      </p:sp>
      <p:grpSp>
        <p:nvGrpSpPr>
          <p:cNvPr id="105" name="Google Shape;105;p8"/>
          <p:cNvGrpSpPr/>
          <p:nvPr/>
        </p:nvGrpSpPr>
        <p:grpSpPr>
          <a:xfrm>
            <a:off x="1028700" y="7093021"/>
            <a:ext cx="588961" cy="588961"/>
            <a:chOff x="0" y="0"/>
            <a:chExt cx="812800" cy="812800"/>
          </a:xfrm>
        </p:grpSpPr>
        <p:sp>
          <p:nvSpPr>
            <p:cNvPr id="106" name="Google Shape;10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8"/>
          <p:cNvGrpSpPr/>
          <p:nvPr/>
        </p:nvGrpSpPr>
        <p:grpSpPr>
          <a:xfrm>
            <a:off x="6523054" y="7093021"/>
            <a:ext cx="588961" cy="588961"/>
            <a:chOff x="0" y="0"/>
            <a:chExt cx="812800" cy="812800"/>
          </a:xfrm>
        </p:grpSpPr>
        <p:sp>
          <p:nvSpPr>
            <p:cNvPr id="109" name="Google Shape;10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8"/>
          <p:cNvGrpSpPr/>
          <p:nvPr/>
        </p:nvGrpSpPr>
        <p:grpSpPr>
          <a:xfrm>
            <a:off x="12015502" y="7093021"/>
            <a:ext cx="588961" cy="588961"/>
            <a:chOff x="0" y="0"/>
            <a:chExt cx="812800" cy="812800"/>
          </a:xfrm>
        </p:grpSpPr>
        <p:sp>
          <p:nvSpPr>
            <p:cNvPr id="112" name="Google Shape;11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4" name="Google Shape;114;p8"/>
          <p:cNvCxnSpPr/>
          <p:nvPr/>
        </p:nvCxnSpPr>
        <p:spPr>
          <a:xfrm>
            <a:off x="0" y="6669124"/>
            <a:ext cx="17259300" cy="0"/>
          </a:xfrm>
          <a:prstGeom prst="straightConnector1">
            <a:avLst/>
          </a:prstGeom>
          <a:noFill/>
          <a:ln cap="rnd" cmpd="sng" w="28575">
            <a:solidFill>
              <a:srgbClr val="FEF8F3"/>
            </a:solidFill>
            <a:prstDash val="lgDash"/>
            <a:round/>
            <a:headEnd len="sm" w="sm" type="none"/>
            <a:tailEnd len="med" w="med" type="triangle"/>
          </a:ln>
        </p:spPr>
      </p:cxnSp>
      <p:cxnSp>
        <p:nvCxnSpPr>
          <p:cNvPr id="115" name="Google Shape;115;p8"/>
          <p:cNvCxnSpPr/>
          <p:nvPr/>
        </p:nvCxnSpPr>
        <p:spPr>
          <a:xfrm>
            <a:off x="1323181"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116" name="Google Shape;116;p8"/>
          <p:cNvCxnSpPr/>
          <p:nvPr/>
        </p:nvCxnSpPr>
        <p:spPr>
          <a:xfrm>
            <a:off x="6817535"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117" name="Google Shape;117;p8"/>
          <p:cNvCxnSpPr/>
          <p:nvPr/>
        </p:nvCxnSpPr>
        <p:spPr>
          <a:xfrm>
            <a:off x="12309983" y="6669124"/>
            <a:ext cx="0" cy="423897"/>
          </a:xfrm>
          <a:prstGeom prst="straightConnector1">
            <a:avLst/>
          </a:prstGeom>
          <a:noFill/>
          <a:ln cap="rnd" cmpd="sng" w="28575">
            <a:solidFill>
              <a:srgbClr val="FEF8F3"/>
            </a:solidFill>
            <a:prstDash val="lgDash"/>
            <a:round/>
            <a:headEnd len="sm" w="sm" type="none"/>
            <a:tailEnd len="sm" w="sm" type="none"/>
          </a:ln>
        </p:spPr>
      </p:cxnSp>
      <p:sp>
        <p:nvSpPr>
          <p:cNvPr id="118" name="Google Shape;118;p8"/>
          <p:cNvSpPr/>
          <p:nvPr/>
        </p:nvSpPr>
        <p:spPr>
          <a:xfrm>
            <a:off x="9862852" y="1759051"/>
            <a:ext cx="7396448" cy="3599023"/>
          </a:xfrm>
          <a:custGeom>
            <a:rect b="b" l="l" r="r" t="t"/>
            <a:pathLst>
              <a:path extrusionOk="0" h="557583" w="1145903">
                <a:moveTo>
                  <a:pt x="69083" y="0"/>
                </a:moveTo>
                <a:lnTo>
                  <a:pt x="1076821" y="0"/>
                </a:lnTo>
                <a:cubicBezTo>
                  <a:pt x="1095142" y="0"/>
                  <a:pt x="1112714" y="7278"/>
                  <a:pt x="1125669" y="20234"/>
                </a:cubicBezTo>
                <a:cubicBezTo>
                  <a:pt x="1138625" y="33189"/>
                  <a:pt x="1145903" y="50761"/>
                  <a:pt x="1145903" y="69083"/>
                </a:cubicBezTo>
                <a:lnTo>
                  <a:pt x="1145903" y="488500"/>
                </a:lnTo>
                <a:cubicBezTo>
                  <a:pt x="1145903" y="526653"/>
                  <a:pt x="1114974" y="557583"/>
                  <a:pt x="1076821" y="557583"/>
                </a:cubicBezTo>
                <a:lnTo>
                  <a:pt x="69083" y="557583"/>
                </a:lnTo>
                <a:cubicBezTo>
                  <a:pt x="50761" y="557583"/>
                  <a:pt x="33189" y="550305"/>
                  <a:pt x="20234" y="537349"/>
                </a:cubicBezTo>
                <a:cubicBezTo>
                  <a:pt x="7278" y="524393"/>
                  <a:pt x="0" y="506822"/>
                  <a:pt x="0" y="488500"/>
                </a:cubicBezTo>
                <a:lnTo>
                  <a:pt x="0" y="69083"/>
                </a:lnTo>
                <a:cubicBezTo>
                  <a:pt x="0" y="30929"/>
                  <a:pt x="30929" y="0"/>
                  <a:pt x="69083" y="0"/>
                </a:cubicBezTo>
                <a:close/>
              </a:path>
            </a:pathLst>
          </a:custGeom>
          <a:blipFill rotWithShape="1">
            <a:blip r:embed="rId3">
              <a:alphaModFix/>
            </a:blip>
            <a:stretch>
              <a:fillRect b="-24706" l="0" r="0" t="-122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txBox="1"/>
          <p:nvPr/>
        </p:nvSpPr>
        <p:spPr>
          <a:xfrm>
            <a:off x="6562738" y="7806669"/>
            <a:ext cx="5241900" cy="182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a:t>
            </a:r>
            <a:endParaRPr sz="1800">
              <a:latin typeface="Raleway Medium"/>
              <a:ea typeface="Raleway Medium"/>
              <a:cs typeface="Raleway Medium"/>
              <a:sym typeface="Raleway Medium"/>
            </a:endParaRPr>
          </a:p>
        </p:txBody>
      </p:sp>
      <p:sp>
        <p:nvSpPr>
          <p:cNvPr id="120" name="Google Shape;120;p8"/>
          <p:cNvSpPr txBox="1"/>
          <p:nvPr/>
        </p:nvSpPr>
        <p:spPr>
          <a:xfrm>
            <a:off x="1068400" y="7806690"/>
            <a:ext cx="5241900" cy="182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a:t>
            </a:r>
            <a:endParaRPr sz="1800">
              <a:latin typeface="Raleway Medium"/>
              <a:ea typeface="Raleway Medium"/>
              <a:cs typeface="Raleway Medium"/>
              <a:sym typeface="Raleway Medium"/>
            </a:endParaRPr>
          </a:p>
        </p:txBody>
      </p:sp>
      <p:sp>
        <p:nvSpPr>
          <p:cNvPr id="121" name="Google Shape;121;p8"/>
          <p:cNvSpPr txBox="1"/>
          <p:nvPr/>
        </p:nvSpPr>
        <p:spPr>
          <a:xfrm>
            <a:off x="12057094" y="7806669"/>
            <a:ext cx="5241900" cy="182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1800" u="none" cap="none" strike="noStrike">
                <a:solidFill>
                  <a:srgbClr val="FFFFFF"/>
                </a:solidFill>
                <a:latin typeface="Raleway Medium"/>
                <a:ea typeface="Raleway Medium"/>
                <a:cs typeface="Raleway Medium"/>
                <a:sym typeface="Raleway Medium"/>
              </a:rPr>
              <a:t>Lorem ipsum dolor sit amet, consectetur adipiscing elit. Quisque molestie nisl eu sem tristique, sit amet convallis ex aliquam. Maecenas varius lectus hendrerit augue blandit, ut posuere erat aliquam.</a:t>
            </a:r>
            <a:endParaRPr sz="1800">
              <a:latin typeface="Raleway Medium"/>
              <a:ea typeface="Raleway Medium"/>
              <a:cs typeface="Raleway Medium"/>
              <a:sym typeface="Raleway Medium"/>
            </a:endParaRPr>
          </a:p>
        </p:txBody>
      </p:sp>
      <p:sp>
        <p:nvSpPr>
          <p:cNvPr id="122" name="Google Shape;122;p8"/>
          <p:cNvSpPr txBox="1"/>
          <p:nvPr/>
        </p:nvSpPr>
        <p:spPr>
          <a:xfrm>
            <a:off x="1772022" y="7199225"/>
            <a:ext cx="25869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- 1</a:t>
            </a:r>
            <a:endParaRPr/>
          </a:p>
        </p:txBody>
      </p:sp>
      <p:sp>
        <p:nvSpPr>
          <p:cNvPr id="123" name="Google Shape;123;p8"/>
          <p:cNvSpPr txBox="1"/>
          <p:nvPr/>
        </p:nvSpPr>
        <p:spPr>
          <a:xfrm>
            <a:off x="7275901" y="7199225"/>
            <a:ext cx="25869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- 2</a:t>
            </a:r>
            <a:endParaRPr/>
          </a:p>
        </p:txBody>
      </p:sp>
      <p:sp>
        <p:nvSpPr>
          <p:cNvPr id="124" name="Google Shape;124;p8"/>
          <p:cNvSpPr txBox="1"/>
          <p:nvPr/>
        </p:nvSpPr>
        <p:spPr>
          <a:xfrm>
            <a:off x="12758825" y="7199225"/>
            <a:ext cx="25869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- 3</a:t>
            </a:r>
            <a:endParaRPr/>
          </a:p>
        </p:txBody>
      </p:sp>
      <p:sp>
        <p:nvSpPr>
          <p:cNvPr id="125" name="Google Shape;125;p8"/>
          <p:cNvSpPr txBox="1"/>
          <p:nvPr/>
        </p:nvSpPr>
        <p:spPr>
          <a:xfrm>
            <a:off x="1028725" y="3150729"/>
            <a:ext cx="8332200" cy="20319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000">
              <a:latin typeface="Raleway SemiBold"/>
              <a:ea typeface="Raleway SemiBold"/>
              <a:cs typeface="Raleway SemiBold"/>
              <a:sym typeface="Raleway SemiBold"/>
            </a:endParaRPr>
          </a:p>
        </p:txBody>
      </p:sp>
      <p:sp>
        <p:nvSpPr>
          <p:cNvPr id="126" name="Google Shape;126;p8"/>
          <p:cNvSpPr txBox="1"/>
          <p:nvPr/>
        </p:nvSpPr>
        <p:spPr>
          <a:xfrm>
            <a:off x="1028717" y="1757678"/>
            <a:ext cx="8766300" cy="12744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9000" u="none" cap="none" strike="noStrike">
                <a:solidFill>
                  <a:srgbClr val="0096FA"/>
                </a:solidFill>
                <a:latin typeface="Raleway"/>
                <a:ea typeface="Raleway"/>
                <a:cs typeface="Raleway"/>
                <a:sym typeface="Raleway"/>
              </a:rPr>
              <a:t>Metodologia</a:t>
            </a:r>
            <a:endParaRPr sz="9000"/>
          </a:p>
        </p:txBody>
      </p:sp>
      <p:sp>
        <p:nvSpPr>
          <p:cNvPr id="127" name="Google Shape;127;p8"/>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cxnSp>
        <p:nvCxnSpPr>
          <p:cNvPr id="128" name="Google Shape;128;p8"/>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129" name="Google Shape;129;p8"/>
          <p:cNvSpPr/>
          <p:nvPr/>
        </p:nvSpPr>
        <p:spPr>
          <a:xfrm>
            <a:off x="1028700" y="352667"/>
            <a:ext cx="1267332" cy="676033"/>
          </a:xfrm>
          <a:custGeom>
            <a:rect b="b" l="l" r="r" t="t"/>
            <a:pathLst>
              <a:path extrusionOk="0" h="676033" w="1267332">
                <a:moveTo>
                  <a:pt x="0" y="0"/>
                </a:moveTo>
                <a:lnTo>
                  <a:pt x="1267332" y="0"/>
                </a:lnTo>
                <a:lnTo>
                  <a:pt x="1267332" y="676033"/>
                </a:lnTo>
                <a:lnTo>
                  <a:pt x="0" y="676033"/>
                </a:lnTo>
                <a:lnTo>
                  <a:pt x="0" y="0"/>
                </a:lnTo>
                <a:close/>
              </a:path>
            </a:pathLst>
          </a:custGeom>
          <a:blipFill rotWithShape="1">
            <a:blip r:embed="rId5">
              <a:alphaModFix/>
            </a:blip>
            <a:stretch>
              <a:fillRect b="0" l="0" r="0" t="0"/>
            </a:stretch>
          </a:blipFill>
          <a:ln>
            <a:noFill/>
          </a:ln>
        </p:spPr>
      </p:sp>
      <p:sp>
        <p:nvSpPr>
          <p:cNvPr id="130" name="Google Shape;130;p8"/>
          <p:cNvSpPr/>
          <p:nvPr/>
        </p:nvSpPr>
        <p:spPr>
          <a:xfrm flipH="1" rot="8100000">
            <a:off x="1180306"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6">
              <a:alphaModFix/>
            </a:blip>
            <a:stretch>
              <a:fillRect b="0" l="0" r="0" t="0"/>
            </a:stretch>
          </a:blipFill>
          <a:ln>
            <a:noFill/>
          </a:ln>
        </p:spPr>
      </p:sp>
      <p:sp>
        <p:nvSpPr>
          <p:cNvPr id="131" name="Google Shape;131;p8"/>
          <p:cNvSpPr/>
          <p:nvPr/>
        </p:nvSpPr>
        <p:spPr>
          <a:xfrm flipH="1" rot="8100000">
            <a:off x="12167108"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6">
              <a:alphaModFix/>
            </a:blip>
            <a:stretch>
              <a:fillRect b="0" l="0" r="0" t="0"/>
            </a:stretch>
          </a:blipFill>
          <a:ln>
            <a:noFill/>
          </a:ln>
        </p:spPr>
      </p:sp>
      <p:sp>
        <p:nvSpPr>
          <p:cNvPr id="132" name="Google Shape;132;p8"/>
          <p:cNvSpPr/>
          <p:nvPr/>
        </p:nvSpPr>
        <p:spPr>
          <a:xfrm flipH="1" rot="8100000">
            <a:off x="6674660"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9"/>
          <p:cNvPicPr preferRelativeResize="0"/>
          <p:nvPr/>
        </p:nvPicPr>
        <p:blipFill rotWithShape="1">
          <a:blip r:embed="rId3">
            <a:alphaModFix/>
          </a:blip>
          <a:srcRect b="0" l="0" r="0" t="0"/>
          <a:stretch/>
        </p:blipFill>
        <p:spPr>
          <a:xfrm>
            <a:off x="9398000" y="1282025"/>
            <a:ext cx="8510717" cy="9004976"/>
          </a:xfrm>
          <a:prstGeom prst="rect">
            <a:avLst/>
          </a:prstGeom>
          <a:noFill/>
          <a:ln>
            <a:noFill/>
          </a:ln>
        </p:spPr>
      </p:pic>
      <p:sp>
        <p:nvSpPr>
          <p:cNvPr id="138" name="Google Shape;138;p9"/>
          <p:cNvSpPr txBox="1"/>
          <p:nvPr/>
        </p:nvSpPr>
        <p:spPr>
          <a:xfrm>
            <a:off x="1028700" y="1982811"/>
            <a:ext cx="7612200" cy="1274400"/>
          </a:xfrm>
          <a:prstGeom prst="rect">
            <a:avLst/>
          </a:prstGeom>
          <a:noFill/>
          <a:ln>
            <a:noFill/>
          </a:ln>
        </p:spPr>
        <p:txBody>
          <a:bodyPr anchorCtr="0" anchor="t" bIns="0" lIns="0" spcFirstLastPara="1" rIns="0" wrap="square" tIns="0">
            <a:spAutoFit/>
          </a:bodyPr>
          <a:lstStyle/>
          <a:p>
            <a:pPr indent="0" lvl="0" marL="0" marR="0" rtl="0" algn="l">
              <a:lnSpc>
                <a:spcPct val="91997"/>
              </a:lnSpc>
              <a:spcBef>
                <a:spcPts val="0"/>
              </a:spcBef>
              <a:spcAft>
                <a:spcPts val="0"/>
              </a:spcAft>
              <a:buNone/>
            </a:pPr>
            <a:r>
              <a:rPr b="1" i="0" lang="en-US" sz="9000" u="none" cap="none" strike="noStrike">
                <a:solidFill>
                  <a:srgbClr val="0096FA"/>
                </a:solidFill>
                <a:latin typeface="Raleway"/>
                <a:ea typeface="Raleway"/>
                <a:cs typeface="Raleway"/>
                <a:sym typeface="Raleway"/>
              </a:rPr>
              <a:t>Resultados</a:t>
            </a:r>
            <a:endParaRPr sz="9000"/>
          </a:p>
        </p:txBody>
      </p:sp>
      <p:sp>
        <p:nvSpPr>
          <p:cNvPr id="139" name="Google Shape;139;p9"/>
          <p:cNvSpPr txBox="1"/>
          <p:nvPr/>
        </p:nvSpPr>
        <p:spPr>
          <a:xfrm>
            <a:off x="1028700" y="3512626"/>
            <a:ext cx="7516200" cy="41319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sz="2200"/>
          </a:p>
          <a:p>
            <a:pPr indent="0" lvl="0" marL="0" marR="0" rtl="0" algn="l">
              <a:lnSpc>
                <a:spcPct val="140018"/>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