
<file path=[Content_Types].xml><?xml version="1.0" encoding="utf-8"?>
<Types xmlns="http://schemas.openxmlformats.org/package/2006/content-types">
  <Default Extension="fntdata" ContentType="application/x-fontdata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10287000" cy="18288000"/>
  <p:embeddedFontLst>
    <p:embeddedFont>
      <p:font typeface="Montserrat" panose="00000500000000000000" pitchFamily="2" charset="0"/>
      <p:bold r:id="rId12"/>
      <p:boldItalic r:id="rId1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53" d="100"/>
          <a:sy n="53" d="100"/>
        </p:scale>
        <p:origin x="73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3175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ITEC Capa">
    <p:bg>
      <p:bgPr>
        <a:solidFill>
          <a:srgbClr val="FDF1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undo decorativo SECITEC 20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Logo SECITEC 2026 Ciência Dela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280" y="1051560"/>
            <a:ext cx="4937760" cy="1649212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8732520" y="1005840"/>
            <a:ext cx="0" cy="1737360"/>
          </a:xfrm>
          <a:prstGeom prst="line">
            <a:avLst/>
          </a:prstGeom>
          <a:noFill/>
          <a:ln w="31750">
            <a:solidFill>
              <a:srgbClr val="42082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1"/>
          <p:cNvSpPr/>
          <p:nvPr/>
        </p:nvSpPr>
        <p:spPr>
          <a:xfrm>
            <a:off x="9098280" y="960120"/>
            <a:ext cx="5943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pt-BR" altLang="en-US" sz="2800" b="1" dirty="0">
                <a:solidFill>
                  <a:srgbClr val="42082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SEMANA DE EDUCAÇÃO,</a:t>
            </a:r>
            <a:endParaRPr lang="pt-BR" sz="2800" dirty="0"/>
          </a:p>
          <a:p>
            <a:pPr marL="0" indent="0" algn="l">
              <a:lnSpc>
                <a:spcPct val="105000"/>
              </a:lnSpc>
              <a:buNone/>
            </a:pPr>
            <a:r>
              <a:rPr lang="pt-BR" altLang="en-US" sz="2800" b="1" dirty="0">
                <a:solidFill>
                  <a:srgbClr val="42082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CIÊNCIA E TECNOLOGIA 2026</a:t>
            </a:r>
            <a:endParaRPr lang="pt-BR" sz="2800" dirty="0"/>
          </a:p>
          <a:p>
            <a:pPr marL="0" indent="0" algn="l">
              <a:lnSpc>
                <a:spcPct val="105000"/>
              </a:lnSpc>
              <a:buNone/>
            </a:pPr>
            <a:r>
              <a:rPr lang="pt-BR" altLang="en-US" sz="2800" b="1" dirty="0">
                <a:solidFill>
                  <a:srgbClr val="42082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INSTITUTO FEDERAL DE GOIÁS</a:t>
            </a:r>
            <a:endParaRPr lang="pt-BR" sz="2800" dirty="0"/>
          </a:p>
          <a:p>
            <a:pPr marL="0" indent="0" algn="l">
              <a:lnSpc>
                <a:spcPct val="105000"/>
              </a:lnSpc>
              <a:buNone/>
            </a:pPr>
            <a:r>
              <a:rPr lang="pt-BR" altLang="en-US" sz="2800" b="1" dirty="0">
                <a:solidFill>
                  <a:srgbClr val="42082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CÂMPUS ITUMBIARA</a:t>
            </a:r>
            <a:endParaRPr lang="pt-BR" sz="2800" dirty="0"/>
          </a:p>
        </p:txBody>
      </p:sp>
      <p:pic>
        <p:nvPicPr>
          <p:cNvPr id="6" name="Image 2" descr="Logo Instituto Federal de Goiás – Câmpus Itumbiar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9028" y="7772400"/>
            <a:ext cx="3627162" cy="1005840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9830239" y="7818120"/>
            <a:ext cx="0" cy="914400"/>
          </a:xfrm>
          <a:prstGeom prst="line">
            <a:avLst/>
          </a:prstGeom>
          <a:noFill/>
          <a:ln w="19050">
            <a:solidFill>
              <a:srgbClr val="42082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8" name="Image 3" descr="Logo Semana Nacional de Ciência e Tecnologi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4287" y="7772400"/>
            <a:ext cx="2254685" cy="1005840"/>
          </a:xfrm>
          <a:prstGeom prst="rect">
            <a:avLst/>
          </a:prstGeom>
        </p:spPr>
      </p:pic>
      <p:sp>
        <p:nvSpPr>
          <p:cNvPr id="9" name="Text 3"/>
          <p:cNvSpPr>
            <a:spLocks noGrp="1"/>
          </p:cNvSpPr>
          <p:nvPr>
            <p:ph type="title" idx="107" hasCustomPrompt="1"/>
          </p:nvPr>
        </p:nvSpPr>
        <p:spPr>
          <a:xfrm>
            <a:off x="3383280" y="3291840"/>
            <a:ext cx="1152144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pt-BR" altLang="en-US" sz="5400" b="1" dirty="0">
                <a:solidFill>
                  <a:srgbClr val="42082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defRPr>
            </a:lvl1pPr>
          </a:lstStyle>
          <a:p>
            <a:pPr marL="0" indent="0" algn="ctr">
              <a:buNone/>
            </a:pPr>
            <a:r>
              <a:rPr lang="pt-BR" altLang="en-US" sz="5400" b="1" dirty="0">
                <a:solidFill>
                  <a:srgbClr val="42082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TÍTULO</a:t>
            </a:r>
            <a:endParaRPr lang="pt-BR" sz="5400" dirty="0"/>
          </a:p>
        </p:txBody>
      </p:sp>
      <p:sp>
        <p:nvSpPr>
          <p:cNvPr id="10" name="Text 3"/>
          <p:cNvSpPr>
            <a:spLocks noGrp="1"/>
          </p:cNvSpPr>
          <p:nvPr>
            <p:ph type="body" idx="108" hasCustomPrompt="1"/>
          </p:nvPr>
        </p:nvSpPr>
        <p:spPr>
          <a:xfrm>
            <a:off x="3383280" y="5486400"/>
            <a:ext cx="11521440" cy="65836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pt-BR" altLang="en-US" sz="3200" b="1" dirty="0">
                <a:solidFill>
                  <a:srgbClr val="E7499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defRPr>
            </a:lvl1pPr>
          </a:lstStyle>
          <a:p>
            <a:pPr marL="0" indent="0" algn="ctr">
              <a:buNone/>
            </a:pPr>
            <a:r>
              <a:rPr lang="pt-BR" altLang="en-US" sz="3200" b="1" dirty="0">
                <a:solidFill>
                  <a:srgbClr val="E7499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Autores</a:t>
            </a:r>
            <a:endParaRPr lang="pt-BR" sz="3200" dirty="0"/>
          </a:p>
        </p:txBody>
      </p:sp>
      <p:sp>
        <p:nvSpPr>
          <p:cNvPr id="11" name="Text 3"/>
          <p:cNvSpPr>
            <a:spLocks noGrp="1"/>
          </p:cNvSpPr>
          <p:nvPr>
            <p:ph type="body" idx="109" hasCustomPrompt="1"/>
          </p:nvPr>
        </p:nvSpPr>
        <p:spPr>
          <a:xfrm>
            <a:off x="3383280" y="6199632"/>
            <a:ext cx="11521440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pt-BR" altLang="en-US" sz="2800" dirty="0">
                <a:solidFill>
                  <a:srgbClr val="6A2A55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ctr">
              <a:buNone/>
            </a:pPr>
            <a:r>
              <a:rPr lang="pt-BR" altLang="en-US" sz="2800" dirty="0">
                <a:solidFill>
                  <a:srgbClr val="6A2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Instituição de vínculo</a:t>
            </a:r>
            <a:endParaRPr lang="pt-BR" sz="2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ITEC Conteud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undo decorativo SECITEC 20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Logo SECITEC 2026 Ciência Dela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29184"/>
            <a:ext cx="3017520" cy="1007852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3977640" y="365760"/>
            <a:ext cx="0" cy="932688"/>
          </a:xfrm>
          <a:prstGeom prst="line">
            <a:avLst/>
          </a:prstGeom>
          <a:noFill/>
          <a:ln w="28575">
            <a:solidFill>
              <a:srgbClr val="42082D"/>
            </a:solidFill>
            <a:prstDash val="solid"/>
          </a:ln>
        </p:spPr>
      </p:sp>
      <p:sp>
        <p:nvSpPr>
          <p:cNvPr id="5" name="Text 1"/>
          <p:cNvSpPr>
            <a:spLocks noGrp="1"/>
          </p:cNvSpPr>
          <p:nvPr>
            <p:ph type="body" idx="103" hasCustomPrompt="1"/>
          </p:nvPr>
        </p:nvSpPr>
        <p:spPr>
          <a:xfrm>
            <a:off x="4251960" y="347472"/>
            <a:ext cx="11612880" cy="96926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pt-BR" altLang="en-US" sz="2400" b="1" dirty="0">
                <a:solidFill>
                  <a:srgbClr val="42082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defRPr>
            </a:lvl1pPr>
          </a:lstStyle>
          <a:p>
            <a:pPr marL="0" indent="0" algn="l">
              <a:buNone/>
            </a:pPr>
            <a:r>
              <a:rPr lang="pt-BR" altLang="en-US" sz="2400" b="1" dirty="0">
                <a:solidFill>
                  <a:srgbClr val="42082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TÍTULO</a:t>
            </a:r>
            <a:endParaRPr lang="pt-BR" sz="2400" dirty="0"/>
          </a:p>
        </p:txBody>
      </p:sp>
      <p:sp>
        <p:nvSpPr>
          <p:cNvPr id="6" name="Text 1"/>
          <p:cNvSpPr>
            <a:spLocks noGrp="1"/>
          </p:cNvSpPr>
          <p:nvPr>
            <p:ph type="title" idx="104" hasCustomPrompt="1"/>
          </p:nvPr>
        </p:nvSpPr>
        <p:spPr>
          <a:xfrm>
            <a:off x="685800" y="1554480"/>
            <a:ext cx="14813280" cy="78638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pt-BR" altLang="en-US" sz="4000" b="1" dirty="0">
                <a:solidFill>
                  <a:srgbClr val="E7499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defRPr>
            </a:lvl1pPr>
          </a:lstStyle>
          <a:p>
            <a:pPr marL="0" indent="0" algn="l">
              <a:buNone/>
            </a:pPr>
            <a:r>
              <a:rPr lang="pt-BR" altLang="en-US" sz="4000" b="1" dirty="0">
                <a:solidFill>
                  <a:srgbClr val="E7499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TÓPICO</a:t>
            </a:r>
            <a:endParaRPr lang="pt-BR" sz="4000" dirty="0"/>
          </a:p>
        </p:txBody>
      </p:sp>
      <p:sp>
        <p:nvSpPr>
          <p:cNvPr id="7" name="Text 1"/>
          <p:cNvSpPr>
            <a:spLocks noGrp="1"/>
          </p:cNvSpPr>
          <p:nvPr>
            <p:ph type="body" idx="105" hasCustomPrompt="1"/>
          </p:nvPr>
        </p:nvSpPr>
        <p:spPr>
          <a:xfrm>
            <a:off x="685800" y="2606040"/>
            <a:ext cx="16916400" cy="6583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pt-BR" altLang="en-US" sz="2800" dirty="0">
                <a:solidFill>
                  <a:srgbClr val="2E1A28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r>
              <a:rPr lang="pt-BR" altLang="en-US" sz="2800" dirty="0">
                <a:solidFill>
                  <a:srgbClr val="2E1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Clique para adicionar o conteúdo</a:t>
            </a:r>
            <a:endParaRPr lang="pt-BR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6047720" y="8641080"/>
            <a:ext cx="1554480" cy="5486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2400">
                <a:solidFill>
                  <a:srgbClr val="E74996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algn="r"/>
            <a:fld id="{F7021451-1387-4CA6-816F-3879F97B5CBC}" type="slidenum">
              <a:rPr lang="en-US" b="1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ITEC Encerramen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undo decorativo SECITEC 20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Logo SECITEC 2026 Ciência Dela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0" y="2468880"/>
            <a:ext cx="7680960" cy="2565441"/>
          </a:xfrm>
          <a:prstGeom prst="rect">
            <a:avLst/>
          </a:prstGeom>
        </p:spPr>
      </p:pic>
      <p:pic>
        <p:nvPicPr>
          <p:cNvPr id="4" name="Image 2" descr="Logo Instituto Federal de Goiás – Câmpus Itumbiar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7485" y="6172200"/>
            <a:ext cx="4451517" cy="1234440"/>
          </a:xfrm>
          <a:prstGeom prst="rect">
            <a:avLst/>
          </a:prstGeom>
        </p:spPr>
      </p:pic>
      <p:sp>
        <p:nvSpPr>
          <p:cNvPr id="5" name="Shape 0"/>
          <p:cNvSpPr/>
          <p:nvPr/>
        </p:nvSpPr>
        <p:spPr>
          <a:xfrm>
            <a:off x="9986202" y="6227064"/>
            <a:ext cx="0" cy="1124712"/>
          </a:xfrm>
          <a:prstGeom prst="line">
            <a:avLst/>
          </a:prstGeom>
          <a:noFill/>
          <a:ln w="22225">
            <a:solidFill>
              <a:srgbClr val="42082D"/>
            </a:solidFill>
            <a:prstDash val="solid"/>
          </a:ln>
        </p:spPr>
      </p:sp>
      <p:pic>
        <p:nvPicPr>
          <p:cNvPr id="6" name="Image 3" descr="Logo Semana Nacional de Ciência e Tecnologi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43402" y="6172200"/>
            <a:ext cx="2767113" cy="123444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6047720" y="8641080"/>
            <a:ext cx="1554480" cy="5486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2400">
                <a:solidFill>
                  <a:srgbClr val="E74996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algn="r"/>
            <a:fld id="{F7021451-1387-4CA6-816F-3879F97B5CBC}" type="slidenum">
              <a:rPr lang="en-US" b="1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7" hasCustomPrompt="1"/>
          </p:nvPr>
        </p:nvSpPr>
        <p:spPr>
          <a:xfrm>
            <a:off x="3383280" y="3291840"/>
            <a:ext cx="11521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altLang="en-US" sz="5400" b="1" dirty="0">
                <a:solidFill>
                  <a:srgbClr val="42082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TÍTULO TÍTULO</a:t>
            </a:r>
            <a:endParaRPr lang="pt-BR" sz="5400" dirty="0"/>
          </a:p>
        </p:txBody>
      </p:sp>
      <p:sp>
        <p:nvSpPr>
          <p:cNvPr id="3" name="Text 3"/>
          <p:cNvSpPr>
            <a:spLocks noGrp="1"/>
          </p:cNvSpPr>
          <p:nvPr>
            <p:ph type="body" idx="108" hasCustomPrompt="1"/>
          </p:nvPr>
        </p:nvSpPr>
        <p:spPr>
          <a:xfrm>
            <a:off x="3383280" y="5486400"/>
            <a:ext cx="11521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altLang="en-US" sz="3200" b="1" dirty="0">
                <a:solidFill>
                  <a:srgbClr val="E7499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Autores</a:t>
            </a:r>
            <a:endParaRPr lang="pt-BR" sz="3200" dirty="0"/>
          </a:p>
        </p:txBody>
      </p:sp>
      <p:sp>
        <p:nvSpPr>
          <p:cNvPr id="4" name="Text 3"/>
          <p:cNvSpPr>
            <a:spLocks noGrp="1"/>
          </p:cNvSpPr>
          <p:nvPr>
            <p:ph type="body" idx="109" hasCustomPrompt="1"/>
          </p:nvPr>
        </p:nvSpPr>
        <p:spPr>
          <a:xfrm>
            <a:off x="3383280" y="6199632"/>
            <a:ext cx="11521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altLang="en-US" sz="2800" dirty="0">
                <a:solidFill>
                  <a:srgbClr val="6A2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Instituição de vínculo</a:t>
            </a:r>
            <a:endParaRPr lang="pt-BR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3" hasCustomPrompt="1"/>
          </p:nvPr>
        </p:nvSpPr>
        <p:spPr>
          <a:xfrm>
            <a:off x="4251960" y="347472"/>
            <a:ext cx="1161288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altLang="en-US" sz="2400" b="1" dirty="0">
                <a:solidFill>
                  <a:srgbClr val="42082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TÍTULO</a:t>
            </a:r>
            <a:endParaRPr lang="pt-BR" sz="2400" dirty="0"/>
          </a:p>
        </p:txBody>
      </p:sp>
      <p:sp>
        <p:nvSpPr>
          <p:cNvPr id="3" name="Text 1"/>
          <p:cNvSpPr>
            <a:spLocks noGrp="1"/>
          </p:cNvSpPr>
          <p:nvPr>
            <p:ph type="title" idx="104" hasCustomPrompt="1"/>
          </p:nvPr>
        </p:nvSpPr>
        <p:spPr>
          <a:xfrm>
            <a:off x="685800" y="1554480"/>
            <a:ext cx="148132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altLang="en-US" sz="4000" b="1" dirty="0">
                <a:solidFill>
                  <a:srgbClr val="E7499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INTRODUÇÃO</a:t>
            </a:r>
            <a:endParaRPr lang="pt-BR" sz="4000" dirty="0"/>
          </a:p>
        </p:txBody>
      </p:sp>
      <p:sp>
        <p:nvSpPr>
          <p:cNvPr id="4" name="Text 1"/>
          <p:cNvSpPr>
            <a:spLocks noGrp="1"/>
          </p:cNvSpPr>
          <p:nvPr>
            <p:ph type="body" idx="105" hasCustomPrompt="1"/>
          </p:nvPr>
        </p:nvSpPr>
        <p:spPr>
          <a:xfrm>
            <a:off x="685800" y="2606040"/>
            <a:ext cx="16916400" cy="6583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pt-BR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6047720" y="8641080"/>
            <a:ext cx="1554480" cy="5486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2400">
                <a:solidFill>
                  <a:srgbClr val="E74996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algn="r"/>
            <a:fld id="{F7021451-1387-4CA6-816F-3879F97B5CBC}" type="slidenum">
              <a:rPr lang="en-US" b="1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3" hasCustomPrompt="1"/>
          </p:nvPr>
        </p:nvSpPr>
        <p:spPr>
          <a:xfrm>
            <a:off x="4251960" y="347472"/>
            <a:ext cx="1161288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altLang="en-US" sz="2400" b="1" dirty="0">
                <a:solidFill>
                  <a:srgbClr val="42082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TÍTULO</a:t>
            </a:r>
            <a:endParaRPr lang="pt-BR" sz="2400" dirty="0"/>
          </a:p>
        </p:txBody>
      </p:sp>
      <p:sp>
        <p:nvSpPr>
          <p:cNvPr id="3" name="Text 1"/>
          <p:cNvSpPr>
            <a:spLocks noGrp="1"/>
          </p:cNvSpPr>
          <p:nvPr>
            <p:ph type="title" idx="104" hasCustomPrompt="1"/>
          </p:nvPr>
        </p:nvSpPr>
        <p:spPr>
          <a:xfrm>
            <a:off x="685800" y="1554480"/>
            <a:ext cx="148132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altLang="en-US" sz="4000" b="1" dirty="0">
                <a:solidFill>
                  <a:srgbClr val="E7499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OBJETIVOS</a:t>
            </a:r>
            <a:endParaRPr lang="pt-BR" sz="4000" dirty="0"/>
          </a:p>
        </p:txBody>
      </p:sp>
      <p:sp>
        <p:nvSpPr>
          <p:cNvPr id="4" name="Text 1"/>
          <p:cNvSpPr>
            <a:spLocks noGrp="1"/>
          </p:cNvSpPr>
          <p:nvPr>
            <p:ph type="body" idx="105" hasCustomPrompt="1"/>
          </p:nvPr>
        </p:nvSpPr>
        <p:spPr>
          <a:xfrm>
            <a:off x="685800" y="2606040"/>
            <a:ext cx="16916400" cy="6583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pt-BR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6047720" y="8641080"/>
            <a:ext cx="1554480" cy="5486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2400">
                <a:solidFill>
                  <a:srgbClr val="E74996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algn="r"/>
            <a:fld id="{F7021451-1387-4CA6-816F-3879F97B5CBC}" type="slidenum">
              <a:rPr lang="en-US" b="1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3" hasCustomPrompt="1"/>
          </p:nvPr>
        </p:nvSpPr>
        <p:spPr>
          <a:xfrm>
            <a:off x="4251960" y="347472"/>
            <a:ext cx="1161288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altLang="en-US" sz="2400" b="1" dirty="0">
                <a:solidFill>
                  <a:srgbClr val="42082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TÍTULO</a:t>
            </a:r>
            <a:endParaRPr lang="pt-BR" sz="2400" dirty="0"/>
          </a:p>
        </p:txBody>
      </p:sp>
      <p:sp>
        <p:nvSpPr>
          <p:cNvPr id="3" name="Text 1"/>
          <p:cNvSpPr>
            <a:spLocks noGrp="1"/>
          </p:cNvSpPr>
          <p:nvPr>
            <p:ph type="title" idx="104" hasCustomPrompt="1"/>
          </p:nvPr>
        </p:nvSpPr>
        <p:spPr>
          <a:xfrm>
            <a:off x="685800" y="1554480"/>
            <a:ext cx="148132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altLang="en-US" sz="4000" b="1" dirty="0">
                <a:solidFill>
                  <a:srgbClr val="E7499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MATERIAL E MÉTODOS</a:t>
            </a:r>
            <a:endParaRPr lang="pt-BR" sz="4000" dirty="0"/>
          </a:p>
        </p:txBody>
      </p:sp>
      <p:sp>
        <p:nvSpPr>
          <p:cNvPr id="4" name="Text 1"/>
          <p:cNvSpPr>
            <a:spLocks noGrp="1"/>
          </p:cNvSpPr>
          <p:nvPr>
            <p:ph type="body" idx="105" hasCustomPrompt="1"/>
          </p:nvPr>
        </p:nvSpPr>
        <p:spPr>
          <a:xfrm>
            <a:off x="685800" y="2606040"/>
            <a:ext cx="16916400" cy="6583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pt-BR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6047720" y="8641080"/>
            <a:ext cx="1554480" cy="5486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2400">
                <a:solidFill>
                  <a:srgbClr val="E74996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algn="r"/>
            <a:fld id="{F7021451-1387-4CA6-816F-3879F97B5CBC}" type="slidenum">
              <a:rPr lang="en-US" b="1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3" hasCustomPrompt="1"/>
          </p:nvPr>
        </p:nvSpPr>
        <p:spPr>
          <a:xfrm>
            <a:off x="4251960" y="347472"/>
            <a:ext cx="1161288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altLang="en-US" sz="2400" b="1" dirty="0">
                <a:solidFill>
                  <a:srgbClr val="42082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TÍTULO</a:t>
            </a:r>
            <a:endParaRPr lang="pt-BR" sz="2400" dirty="0"/>
          </a:p>
        </p:txBody>
      </p:sp>
      <p:sp>
        <p:nvSpPr>
          <p:cNvPr id="3" name="Text 1"/>
          <p:cNvSpPr>
            <a:spLocks noGrp="1"/>
          </p:cNvSpPr>
          <p:nvPr>
            <p:ph type="title" idx="104" hasCustomPrompt="1"/>
          </p:nvPr>
        </p:nvSpPr>
        <p:spPr>
          <a:xfrm>
            <a:off x="685800" y="1554480"/>
            <a:ext cx="148132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altLang="en-US" sz="4000" b="1" dirty="0">
                <a:solidFill>
                  <a:srgbClr val="E7499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RESULTADOS E DISCUSSÃO</a:t>
            </a:r>
            <a:endParaRPr lang="pt-BR" sz="4000" dirty="0"/>
          </a:p>
        </p:txBody>
      </p:sp>
      <p:sp>
        <p:nvSpPr>
          <p:cNvPr id="4" name="Text 1"/>
          <p:cNvSpPr>
            <a:spLocks noGrp="1"/>
          </p:cNvSpPr>
          <p:nvPr>
            <p:ph type="body" idx="105" hasCustomPrompt="1"/>
          </p:nvPr>
        </p:nvSpPr>
        <p:spPr>
          <a:xfrm>
            <a:off x="685800" y="2606040"/>
            <a:ext cx="16916400" cy="6583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pt-BR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6047720" y="8641080"/>
            <a:ext cx="1554480" cy="5486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2400">
                <a:solidFill>
                  <a:srgbClr val="E74996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algn="r"/>
            <a:fld id="{F7021451-1387-4CA6-816F-3879F97B5CBC}" type="slidenum">
              <a:rPr lang="en-US" b="1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3" hasCustomPrompt="1"/>
          </p:nvPr>
        </p:nvSpPr>
        <p:spPr>
          <a:xfrm>
            <a:off x="4251960" y="347472"/>
            <a:ext cx="1161288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altLang="en-US" sz="2400" b="1" dirty="0">
                <a:solidFill>
                  <a:srgbClr val="42082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TÍTULO</a:t>
            </a:r>
            <a:endParaRPr lang="pt-BR" sz="2400" dirty="0"/>
          </a:p>
        </p:txBody>
      </p:sp>
      <p:sp>
        <p:nvSpPr>
          <p:cNvPr id="3" name="Text 1"/>
          <p:cNvSpPr>
            <a:spLocks noGrp="1"/>
          </p:cNvSpPr>
          <p:nvPr>
            <p:ph type="title" idx="104" hasCustomPrompt="1"/>
          </p:nvPr>
        </p:nvSpPr>
        <p:spPr>
          <a:xfrm>
            <a:off x="685800" y="1554480"/>
            <a:ext cx="148132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altLang="en-US" sz="4000" b="1" dirty="0">
                <a:solidFill>
                  <a:srgbClr val="E7499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CONCLUSÕES</a:t>
            </a:r>
            <a:endParaRPr lang="pt-BR" sz="4000" dirty="0"/>
          </a:p>
        </p:txBody>
      </p:sp>
      <p:sp>
        <p:nvSpPr>
          <p:cNvPr id="4" name="Text 1"/>
          <p:cNvSpPr>
            <a:spLocks noGrp="1"/>
          </p:cNvSpPr>
          <p:nvPr>
            <p:ph type="body" idx="105" hasCustomPrompt="1"/>
          </p:nvPr>
        </p:nvSpPr>
        <p:spPr>
          <a:xfrm>
            <a:off x="685800" y="2606040"/>
            <a:ext cx="16916400" cy="6583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pt-BR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6047720" y="8641080"/>
            <a:ext cx="1554480" cy="5486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2400">
                <a:solidFill>
                  <a:srgbClr val="E74996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algn="r"/>
            <a:fld id="{F7021451-1387-4CA6-816F-3879F97B5CBC}" type="slidenum">
              <a:rPr lang="en-US" b="1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3" hasCustomPrompt="1"/>
          </p:nvPr>
        </p:nvSpPr>
        <p:spPr>
          <a:xfrm>
            <a:off x="4251960" y="347472"/>
            <a:ext cx="1161288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altLang="en-US" sz="2400" b="1" dirty="0">
                <a:solidFill>
                  <a:srgbClr val="42082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TÍTULO</a:t>
            </a:r>
            <a:endParaRPr lang="pt-BR" sz="2400" dirty="0"/>
          </a:p>
        </p:txBody>
      </p:sp>
      <p:sp>
        <p:nvSpPr>
          <p:cNvPr id="3" name="Text 1"/>
          <p:cNvSpPr>
            <a:spLocks noGrp="1"/>
          </p:cNvSpPr>
          <p:nvPr>
            <p:ph type="title" idx="104" hasCustomPrompt="1"/>
          </p:nvPr>
        </p:nvSpPr>
        <p:spPr>
          <a:xfrm>
            <a:off x="685800" y="1554480"/>
            <a:ext cx="148132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altLang="en-US" sz="4000" b="1" dirty="0">
                <a:solidFill>
                  <a:srgbClr val="E7499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REFERÊNCIAS</a:t>
            </a:r>
            <a:endParaRPr lang="pt-BR" sz="4000" dirty="0"/>
          </a:p>
        </p:txBody>
      </p:sp>
      <p:sp>
        <p:nvSpPr>
          <p:cNvPr id="4" name="Text 1"/>
          <p:cNvSpPr>
            <a:spLocks noGrp="1"/>
          </p:cNvSpPr>
          <p:nvPr>
            <p:ph type="body" idx="105" hasCustomPrompt="1"/>
          </p:nvPr>
        </p:nvSpPr>
        <p:spPr>
          <a:xfrm>
            <a:off x="685800" y="2606040"/>
            <a:ext cx="16916400" cy="6583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pt-BR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6047720" y="8641080"/>
            <a:ext cx="1554480" cy="5486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2400">
                <a:solidFill>
                  <a:srgbClr val="E74996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algn="r"/>
            <a:fld id="{F7021451-1387-4CA6-816F-3879F97B5CBC}" type="slidenum">
              <a:rPr lang="en-US" b="1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3" hasCustomPrompt="1"/>
          </p:nvPr>
        </p:nvSpPr>
        <p:spPr>
          <a:xfrm>
            <a:off x="4251960" y="347472"/>
            <a:ext cx="1161288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altLang="en-US" sz="2400" b="1" dirty="0">
                <a:solidFill>
                  <a:srgbClr val="42082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TÍTULO</a:t>
            </a:r>
            <a:endParaRPr lang="pt-BR" sz="2400" dirty="0"/>
          </a:p>
        </p:txBody>
      </p:sp>
      <p:sp>
        <p:nvSpPr>
          <p:cNvPr id="3" name="Text 1"/>
          <p:cNvSpPr>
            <a:spLocks noGrp="1"/>
          </p:cNvSpPr>
          <p:nvPr>
            <p:ph type="title" idx="104" hasCustomPrompt="1"/>
          </p:nvPr>
        </p:nvSpPr>
        <p:spPr>
          <a:xfrm>
            <a:off x="685800" y="1554480"/>
            <a:ext cx="148132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altLang="en-US" sz="4000" b="1" dirty="0">
                <a:solidFill>
                  <a:srgbClr val="E7499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AGRADECIMENTOS</a:t>
            </a:r>
            <a:endParaRPr lang="pt-BR" sz="4000" dirty="0"/>
          </a:p>
        </p:txBody>
      </p:sp>
      <p:sp>
        <p:nvSpPr>
          <p:cNvPr id="4" name="Text 1"/>
          <p:cNvSpPr>
            <a:spLocks noGrp="1"/>
          </p:cNvSpPr>
          <p:nvPr>
            <p:ph type="body" idx="105" hasCustomPrompt="1"/>
          </p:nvPr>
        </p:nvSpPr>
        <p:spPr>
          <a:xfrm>
            <a:off x="685800" y="2606040"/>
            <a:ext cx="16916400" cy="6583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pt-BR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6047720" y="8641080"/>
            <a:ext cx="1554480" cy="5486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2400">
                <a:solidFill>
                  <a:srgbClr val="E74996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algn="r"/>
            <a:fld id="{F7021451-1387-4CA6-816F-3879F97B5CBC}" type="slidenum">
              <a:rPr lang="en-US" b="1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SECITEC 2026 Ciencia Delas">
  <a:themeElements>
    <a:clrScheme name="SECITEC 2026 Ciencia Delas">
      <a:dk1>
        <a:srgbClr val="2E1A28"/>
      </a:dk1>
      <a:lt1>
        <a:srgbClr val="FFFFFF"/>
      </a:lt1>
      <a:dk2>
        <a:srgbClr val="42082D"/>
      </a:dk2>
      <a:lt2>
        <a:srgbClr val="FDF1F6"/>
      </a:lt2>
      <a:accent1>
        <a:srgbClr val="E74996"/>
      </a:accent1>
      <a:accent2>
        <a:srgbClr val="F08CB8"/>
      </a:accent2>
      <a:accent3>
        <a:srgbClr val="42082D"/>
      </a:accent3>
      <a:accent4>
        <a:srgbClr val="E05095"/>
      </a:accent4>
      <a:accent5>
        <a:srgbClr val="F07DB0"/>
      </a:accent5>
      <a:accent6>
        <a:srgbClr val="D07DA6"/>
      </a:accent6>
      <a:hlink>
        <a:srgbClr val="E74996"/>
      </a:hlink>
      <a:folHlink>
        <a:srgbClr val="B5477F"/>
      </a:folHlink>
    </a:clrScheme>
    <a:fontScheme name="SECITEC 2026 Ciencia Delas">
      <a:majorFont>
        <a:latin typeface="Montserra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</Words>
  <Application>Microsoft Office PowerPoint</Application>
  <PresentationFormat>Personalizar</PresentationFormat>
  <Paragraphs>33</Paragraphs>
  <Slides>9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2" baseType="lpstr">
      <vt:lpstr>Arial</vt:lpstr>
      <vt:lpstr>Montserrat</vt:lpstr>
      <vt:lpstr>SECITEC 2026 Ciencia Delas</vt:lpstr>
      <vt:lpstr>TÍTULO TÍTULO</vt:lpstr>
      <vt:lpstr>INTRODUÇÃO</vt:lpstr>
      <vt:lpstr>OBJETIVOS</vt:lpstr>
      <vt:lpstr>MATERIAL E MÉTODOS</vt:lpstr>
      <vt:lpstr>RESULTADOS E DISCUSSÃO</vt:lpstr>
      <vt:lpstr>CONCLUSÕES</vt:lpstr>
      <vt:lpstr>REFERÊNCIAS</vt:lpstr>
      <vt:lpstr>AGRADECIMENTOS</vt:lpstr>
      <vt:lpstr>Apresentação do PowerPoint</vt:lpstr>
    </vt:vector>
  </TitlesOfParts>
  <Company>IFG Câmpus Itumbiara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de Apresentação Oral – SECITEC 2026</dc:title>
  <dc:subject>Semana de Educação, Ciência e Tecnologia 2026 – IFG Câmpus Itumbiara</dc:subject>
  <dc:creator>Comitê Científico SECITEC 2026</dc:creator>
  <cp:lastModifiedBy>Bruno G G L Zambolini Vicente</cp:lastModifiedBy>
  <cp:revision>2</cp:revision>
  <dcterms:created xsi:type="dcterms:W3CDTF">2026-10-17T12:57:41Z</dcterms:created>
  <dcterms:modified xsi:type="dcterms:W3CDTF">2026-10-17T13:01:02Z</dcterms:modified>
</cp:coreProperties>
</file>