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9288" cy="43200638"/>
  <p:notesSz cx="43200638" cy="32399288"/>
  <p:embeddedFontLst>
    <p:embeddedFont>
      <p:font typeface="Montserrat" panose="00000500000000000000" pitchFamily="2" charset="0"/>
      <p:bold r:id="rId4"/>
      <p:boldItalic r:id="rId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33" d="100"/>
          <a:sy n="33" d="100"/>
        </p:scale>
        <p:origin x="437" y="-5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70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ITEC Po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undo decorativo SECITEC 20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399288" cy="432006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457200"/>
            <a:ext cx="307533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SEMANA DE EDUCAÇÃO, CIÊNCIA E TECNOLOGIA 2026 - INSTITUTO FEDERAL DE GOIÁS - CÂMPUS ITUMBIARA</a:t>
            </a:r>
            <a:endParaRPr lang="pt-BR" sz="3600" dirty="0"/>
          </a:p>
        </p:txBody>
      </p:sp>
      <p:pic>
        <p:nvPicPr>
          <p:cNvPr id="4" name="Image 1" descr="Logo SECITEC 2026 Ciência Dela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240280"/>
            <a:ext cx="6583680" cy="2198949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18120" y="2286000"/>
            <a:ext cx="0" cy="2103120"/>
          </a:xfrm>
          <a:prstGeom prst="line">
            <a:avLst/>
          </a:prstGeom>
          <a:noFill/>
          <a:ln w="38100">
            <a:solidFill>
              <a:srgbClr val="4208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2"/>
          <p:cNvSpPr/>
          <p:nvPr/>
        </p:nvSpPr>
        <p:spPr>
          <a:xfrm>
            <a:off x="24581168" y="2286000"/>
            <a:ext cx="0" cy="2103120"/>
          </a:xfrm>
          <a:prstGeom prst="line">
            <a:avLst/>
          </a:prstGeom>
          <a:noFill/>
          <a:ln w="38100">
            <a:solidFill>
              <a:srgbClr val="4208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7" name="Image 2" descr="Logo Instituto Federal de Goiás – Câmpus Itumbia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0215312"/>
            <a:ext cx="5770485" cy="160020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050645" y="40306752"/>
            <a:ext cx="0" cy="1417320"/>
          </a:xfrm>
          <a:prstGeom prst="line">
            <a:avLst/>
          </a:prstGeom>
          <a:noFill/>
          <a:ln w="28575">
            <a:solidFill>
              <a:srgbClr val="42082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9" name="Image 3" descr="Logo Semana Nacional de Ciência e Tecnologi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845" y="40215312"/>
            <a:ext cx="3586999" cy="1600200"/>
          </a:xfrm>
          <a:prstGeom prst="rect">
            <a:avLst/>
          </a:prstGeom>
        </p:spPr>
      </p:pic>
      <p:pic>
        <p:nvPicPr>
          <p:cNvPr id="10" name="Image 4" descr="Logo SECITEC 2026 Ciência Dela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310" y="40215312"/>
            <a:ext cx="4791018" cy="16002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o trabalho"/>
          <p:cNvSpPr txBox="1"/>
          <p:nvPr/>
        </p:nvSpPr>
        <p:spPr>
          <a:xfrm>
            <a:off x="8229600" y="2194560"/>
            <a:ext cx="1594008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pt-BR" altLang="en-US" sz="60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TÍTULO DO TRABALHO</a:t>
            </a:r>
            <a:endParaRPr lang="pt-BR" sz="60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pt-BR" altLang="en-US" sz="6000" b="1" dirty="0">
                <a:solidFill>
                  <a:srgbClr val="42082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(MAIÚSCULAS E CENTRALIZADO)</a:t>
            </a:r>
            <a:endParaRPr lang="pt-BR" sz="6000" dirty="0"/>
          </a:p>
        </p:txBody>
      </p:sp>
      <p:sp>
        <p:nvSpPr>
          <p:cNvPr id="3" name="Logo da instituição de origem"/>
          <p:cNvSpPr/>
          <p:nvPr/>
        </p:nvSpPr>
        <p:spPr>
          <a:xfrm>
            <a:off x="24992648" y="2240280"/>
            <a:ext cx="6583680" cy="2194560"/>
          </a:xfrm>
          <a:prstGeom prst="roundRect">
            <a:avLst>
              <a:gd name="adj" fmla="val 10417"/>
            </a:avLst>
          </a:prstGeom>
          <a:solidFill>
            <a:srgbClr val="FFFFFF">
              <a:alpha val="65000"/>
            </a:srgbClr>
          </a:solidFill>
          <a:ln w="25400">
            <a:solidFill>
              <a:srgbClr val="42082D"/>
            </a:solidFill>
            <a:prstDash val="dash"/>
          </a:ln>
        </p:spPr>
        <p:txBody>
          <a:bodyPr wrap="square" lIns="228600" tIns="228600" rIns="228600" bIns="228600" rtlCol="0" anchor="ctr"/>
          <a:lstStyle/>
          <a:p>
            <a:pPr marL="0" indent="0" algn="ctr">
              <a:buNone/>
            </a:pPr>
            <a:r>
              <a:rPr lang="pt-BR" altLang="en-US" sz="2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INSERIR LOGO DA INSTITUIÇÃO DE ORIGEM DO AUTOR PRINCIPAL</a:t>
            </a:r>
            <a:endParaRPr lang="pt-BR" sz="2600" dirty="0"/>
          </a:p>
        </p:txBody>
      </p:sp>
      <p:sp>
        <p:nvSpPr>
          <p:cNvPr id="4" name="Autores e instituições"/>
          <p:cNvSpPr txBox="1"/>
          <p:nvPr/>
        </p:nvSpPr>
        <p:spPr>
          <a:xfrm>
            <a:off x="822960" y="4754880"/>
            <a:ext cx="30753368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4700" b="1" dirty="0">
                <a:solidFill>
                  <a:srgbClr val="420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Nomes dos Autores</a:t>
            </a:r>
            <a:r>
              <a:rPr lang="pt-BR" altLang="en-US" sz="4700" b="1" baseline="30000" dirty="0">
                <a:solidFill>
                  <a:srgbClr val="420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pt-BR" altLang="en-US" sz="4700" b="1" dirty="0">
                <a:solidFill>
                  <a:srgbClr val="420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(Sublinhar o nome do autor responsável pela apresentação)</a:t>
            </a:r>
            <a:endParaRPr lang="pt-BR" sz="4700" dirty="0"/>
          </a:p>
          <a:p>
            <a:pPr marL="0" indent="0" algn="ctr">
              <a:spcBef>
                <a:spcPts val="1000"/>
              </a:spcBef>
              <a:buNone/>
            </a:pPr>
            <a:r>
              <a:rPr lang="pt-BR" altLang="en-US" sz="3600" dirty="0">
                <a:solidFill>
                  <a:srgbClr val="5A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Inserir a(s) instituição(ões) de origem dos autores. Ex: </a:t>
            </a:r>
            <a:r>
              <a:rPr lang="pt-BR" altLang="en-US" sz="3600" baseline="30000" dirty="0">
                <a:solidFill>
                  <a:srgbClr val="5A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pt-BR" altLang="en-US" sz="3600" dirty="0">
                <a:solidFill>
                  <a:srgbClr val="5A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Instituto Federal de Educação, Ciência e Tecnologia de Goiás (IFG), Campus Itumbiara.</a:t>
            </a:r>
            <a:endParaRPr lang="pt-BR" sz="4700" dirty="0"/>
          </a:p>
          <a:p>
            <a:pPr marL="0" indent="0" algn="ctr">
              <a:buNone/>
            </a:pPr>
            <a:r>
              <a:rPr lang="pt-BR" altLang="en-US" sz="3600" dirty="0">
                <a:solidFill>
                  <a:srgbClr val="5A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Contato: Inserir e-mail de contato do autor responsável pela apresentação (ou autor principal)</a:t>
            </a:r>
            <a:endParaRPr lang="pt-BR" sz="4700" dirty="0"/>
          </a:p>
        </p:txBody>
      </p:sp>
      <p:sp>
        <p:nvSpPr>
          <p:cNvPr id="5" name="Tópico – INTRODUÇÃO"/>
          <p:cNvSpPr/>
          <p:nvPr/>
        </p:nvSpPr>
        <p:spPr>
          <a:xfrm>
            <a:off x="822960" y="8001000"/>
            <a:ext cx="14965204" cy="914400"/>
          </a:xfrm>
          <a:prstGeom prst="roundRect">
            <a:avLst>
              <a:gd name="adj" fmla="val 50000"/>
            </a:avLst>
          </a:prstGeom>
          <a:solidFill>
            <a:srgbClr val="E74996"/>
          </a:solidFill>
          <a:ln>
            <a:solidFill>
              <a:srgbClr val="E7499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INTRODUÇÃO</a:t>
            </a:r>
            <a:endParaRPr lang="pt-BR" sz="5200" dirty="0"/>
          </a:p>
        </p:txBody>
      </p:sp>
      <p:sp>
        <p:nvSpPr>
          <p:cNvPr id="6" name="Conteúdo – INTRODUÇÃO"/>
          <p:cNvSpPr/>
          <p:nvPr/>
        </p:nvSpPr>
        <p:spPr>
          <a:xfrm>
            <a:off x="822960" y="9098280"/>
            <a:ext cx="14965204" cy="6217920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 w="19050">
            <a:noFill/>
          </a:ln>
          <a:effectLst>
            <a:outerShdw blurRad="177800" dist="38100" dir="5400000" algn="bl" rotWithShape="0">
              <a:srgbClr val="D07DA6">
                <a:alpha val="16000"/>
              </a:srgbClr>
            </a:outerShdw>
          </a:effectLst>
        </p:spPr>
        <p:txBody>
          <a:bodyPr wrap="square" lIns="355600" tIns="355600" rIns="355600" bIns="35560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pt-BR" altLang="en-US" sz="4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LEMBRETE:</a:t>
            </a:r>
            <a:r>
              <a:rPr lang="pt-BR" altLang="en-US" sz="46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Os tópicos presentes neste modelo devem ser contemplados e respeitados no pôster, fazendo-se os ajustes necessários de localização, para acomodar textos, figuras e tabelas.</a:t>
            </a:r>
            <a:endParaRPr lang="pt-BR" sz="4600" dirty="0"/>
          </a:p>
        </p:txBody>
      </p:sp>
      <p:sp>
        <p:nvSpPr>
          <p:cNvPr id="7" name="Tópico – MATERIAIS E MÉTODOS"/>
          <p:cNvSpPr/>
          <p:nvPr/>
        </p:nvSpPr>
        <p:spPr>
          <a:xfrm>
            <a:off x="822960" y="15681960"/>
            <a:ext cx="14965204" cy="914400"/>
          </a:xfrm>
          <a:prstGeom prst="roundRect">
            <a:avLst>
              <a:gd name="adj" fmla="val 50000"/>
            </a:avLst>
          </a:prstGeom>
          <a:solidFill>
            <a:srgbClr val="E74996"/>
          </a:solidFill>
          <a:ln>
            <a:solidFill>
              <a:srgbClr val="E7499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MATERIAIS E MÉTODOS</a:t>
            </a:r>
            <a:endParaRPr lang="pt-BR" sz="5200" dirty="0"/>
          </a:p>
        </p:txBody>
      </p:sp>
      <p:sp>
        <p:nvSpPr>
          <p:cNvPr id="8" name="Conteúdo – MATERIAIS E MÉTODOS"/>
          <p:cNvSpPr/>
          <p:nvPr/>
        </p:nvSpPr>
        <p:spPr>
          <a:xfrm>
            <a:off x="822960" y="16779240"/>
            <a:ext cx="14965204" cy="22814280"/>
          </a:xfrm>
          <a:prstGeom prst="roundRect">
            <a:avLst>
              <a:gd name="adj" fmla="val 2139"/>
            </a:avLst>
          </a:prstGeom>
          <a:solidFill>
            <a:srgbClr val="FFFFFF"/>
          </a:solidFill>
          <a:ln w="19050">
            <a:noFill/>
          </a:ln>
          <a:effectLst>
            <a:outerShdw blurRad="177800" dist="38100" dir="5400000" algn="bl" rotWithShape="0">
              <a:srgbClr val="D07DA6">
                <a:alpha val="16000"/>
              </a:srgbClr>
            </a:outerShdw>
          </a:effectLst>
        </p:spPr>
        <p:txBody>
          <a:bodyPr wrap="square" lIns="355600" tIns="355600" rIns="355600" bIns="35560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pt-BR" altLang="en-US" sz="4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LEMBRETE:</a:t>
            </a:r>
            <a:r>
              <a:rPr lang="pt-BR" altLang="en-US" sz="46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 o trabalho for do tipo Relato de Caso/Experiência, os autores devem substituir o tópico “MATERIAL E MÉTODOS” por “RELATO DE CASO” ou “RELATO DE EXPERIÊNCIA”.</a:t>
            </a:r>
            <a:endParaRPr lang="pt-BR" sz="4600" dirty="0"/>
          </a:p>
        </p:txBody>
      </p:sp>
      <p:sp>
        <p:nvSpPr>
          <p:cNvPr id="9" name="Tópico – RESULTADOS E DISCUSSÕES"/>
          <p:cNvSpPr/>
          <p:nvPr/>
        </p:nvSpPr>
        <p:spPr>
          <a:xfrm>
            <a:off x="16611124" y="8001000"/>
            <a:ext cx="14965204" cy="914400"/>
          </a:xfrm>
          <a:prstGeom prst="roundRect">
            <a:avLst>
              <a:gd name="adj" fmla="val 50000"/>
            </a:avLst>
          </a:prstGeom>
          <a:solidFill>
            <a:srgbClr val="E74996"/>
          </a:solidFill>
          <a:ln>
            <a:solidFill>
              <a:srgbClr val="E7499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 E DISCUSSÕES</a:t>
            </a:r>
            <a:endParaRPr lang="pt-BR" sz="5200" dirty="0"/>
          </a:p>
        </p:txBody>
      </p:sp>
      <p:sp>
        <p:nvSpPr>
          <p:cNvPr id="10" name="Conteúdo – RESULTADOS E DISCUSSÕES"/>
          <p:cNvSpPr/>
          <p:nvPr/>
        </p:nvSpPr>
        <p:spPr>
          <a:xfrm>
            <a:off x="16611124" y="9098280"/>
            <a:ext cx="14965204" cy="6217920"/>
          </a:xfrm>
          <a:prstGeom prst="roundRect">
            <a:avLst>
              <a:gd name="adj" fmla="val 5147"/>
            </a:avLst>
          </a:prstGeom>
          <a:solidFill>
            <a:srgbClr val="FFFFFF"/>
          </a:solidFill>
          <a:ln w="19050">
            <a:noFill/>
          </a:ln>
          <a:effectLst>
            <a:outerShdw blurRad="177800" dist="38100" dir="5400000" algn="bl" rotWithShape="0">
              <a:srgbClr val="D07DA6">
                <a:alpha val="16000"/>
              </a:srgbClr>
            </a:outerShdw>
          </a:effectLst>
        </p:spPr>
        <p:txBody>
          <a:bodyPr wrap="square" lIns="355600" tIns="355600" rIns="355600" bIns="35560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pt-BR" altLang="en-US" sz="4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LEMBRETE:</a:t>
            </a:r>
            <a:r>
              <a:rPr lang="pt-BR" altLang="en-US" sz="46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 o trabalho for do tipo Relato de Caso/Experiência, os autores devem substituir o tópico “RESULTADOS E DISCUSSÕES” por “DISCUSSÕES”, ou podem optar por retirar esse tópico e inserir as discussões no tópico anterior “RELATO DE CASO” ou “RELATO DE EXPERIÊNCIA”.</a:t>
            </a:r>
            <a:endParaRPr lang="pt-BR" sz="4600" dirty="0"/>
          </a:p>
        </p:txBody>
      </p:sp>
      <p:sp>
        <p:nvSpPr>
          <p:cNvPr id="11" name="Tópico – CONCLUSÕES"/>
          <p:cNvSpPr/>
          <p:nvPr/>
        </p:nvSpPr>
        <p:spPr>
          <a:xfrm>
            <a:off x="16611124" y="15681960"/>
            <a:ext cx="14965204" cy="914400"/>
          </a:xfrm>
          <a:prstGeom prst="roundRect">
            <a:avLst>
              <a:gd name="adj" fmla="val 50000"/>
            </a:avLst>
          </a:prstGeom>
          <a:solidFill>
            <a:srgbClr val="E74996"/>
          </a:solidFill>
          <a:ln>
            <a:solidFill>
              <a:srgbClr val="E7499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CONCLUSÕES</a:t>
            </a:r>
            <a:endParaRPr lang="pt-BR" sz="5200" dirty="0"/>
          </a:p>
        </p:txBody>
      </p:sp>
      <p:sp>
        <p:nvSpPr>
          <p:cNvPr id="12" name="Conteúdo – CONCLUSÕES"/>
          <p:cNvSpPr/>
          <p:nvPr/>
        </p:nvSpPr>
        <p:spPr>
          <a:xfrm>
            <a:off x="16611124" y="16779240"/>
            <a:ext cx="14965204" cy="5577840"/>
          </a:xfrm>
          <a:prstGeom prst="roundRect">
            <a:avLst>
              <a:gd name="adj" fmla="val 5738"/>
            </a:avLst>
          </a:prstGeom>
          <a:solidFill>
            <a:srgbClr val="FFFFFF"/>
          </a:solidFill>
          <a:ln w="19050">
            <a:noFill/>
          </a:ln>
          <a:effectLst>
            <a:outerShdw blurRad="177800" dist="38100" dir="5400000" algn="bl" rotWithShape="0">
              <a:srgbClr val="D07DA6">
                <a:alpha val="16000"/>
              </a:srgbClr>
            </a:outerShdw>
          </a:effectLst>
        </p:spPr>
        <p:txBody>
          <a:bodyPr wrap="square" lIns="355600" tIns="355600" rIns="355600" bIns="35560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pt-BR" altLang="en-US" sz="4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LEMBRETE:</a:t>
            </a:r>
            <a:r>
              <a:rPr lang="pt-BR" altLang="en-US" sz="46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Os tópicos presentes neste modelo devem ser contemplados e respeitados no pôster, fazendo-se os ajustes necessários de localização, para acomodar textos, figuras e tabelas.</a:t>
            </a:r>
            <a:endParaRPr lang="pt-BR" sz="4600" dirty="0"/>
          </a:p>
        </p:txBody>
      </p:sp>
      <p:sp>
        <p:nvSpPr>
          <p:cNvPr id="13" name="Tópico – REFERÊNCIAS BIBLIOGRÁFICAS"/>
          <p:cNvSpPr/>
          <p:nvPr/>
        </p:nvSpPr>
        <p:spPr>
          <a:xfrm>
            <a:off x="16611124" y="22722840"/>
            <a:ext cx="14965204" cy="914400"/>
          </a:xfrm>
          <a:prstGeom prst="roundRect">
            <a:avLst>
              <a:gd name="adj" fmla="val 50000"/>
            </a:avLst>
          </a:prstGeom>
          <a:solidFill>
            <a:srgbClr val="E74996"/>
          </a:solidFill>
          <a:ln>
            <a:solidFill>
              <a:srgbClr val="E7499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REFERÊNCIAS BIBLIOGRÁFICAS</a:t>
            </a:r>
            <a:endParaRPr lang="pt-BR" sz="5200" dirty="0"/>
          </a:p>
        </p:txBody>
      </p:sp>
      <p:sp>
        <p:nvSpPr>
          <p:cNvPr id="14" name="Conteúdo – REFERÊNCIAS BIBLIOGRÁFICAS"/>
          <p:cNvSpPr/>
          <p:nvPr/>
        </p:nvSpPr>
        <p:spPr>
          <a:xfrm>
            <a:off x="16611124" y="23820120"/>
            <a:ext cx="14965204" cy="1024128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9050">
            <a:noFill/>
          </a:ln>
          <a:effectLst>
            <a:outerShdw blurRad="177800" dist="38100" dir="5400000" algn="bl" rotWithShape="0">
              <a:srgbClr val="D07DA6">
                <a:alpha val="16000"/>
              </a:srgbClr>
            </a:outerShdw>
          </a:effectLst>
        </p:spPr>
        <p:txBody>
          <a:bodyPr wrap="square" lIns="355600" tIns="355600" rIns="355600" bIns="355600" rtlCol="0" anchor="t"/>
          <a:lstStyle/>
          <a:p>
            <a:pPr marL="0" indent="0" algn="just">
              <a:lnSpc>
                <a:spcPct val="105000"/>
              </a:lnSpc>
              <a:buNone/>
            </a:pPr>
            <a:r>
              <a:rPr lang="pt-BR" altLang="en-US" sz="4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LEMBRETE:</a:t>
            </a:r>
            <a:r>
              <a:rPr lang="pt-BR" altLang="en-US" sz="46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Os tópicos presentes neste modelo devem ser contemplados e respeitados no pôster, fazendo-se os ajustes necessários de localização, para acomodar textos, figuras e tabelas.</a:t>
            </a:r>
            <a:endParaRPr lang="pt-BR" sz="4600" dirty="0"/>
          </a:p>
        </p:txBody>
      </p:sp>
      <p:sp>
        <p:nvSpPr>
          <p:cNvPr id="15" name="Tópico – AGRADECIMENTOS"/>
          <p:cNvSpPr/>
          <p:nvPr/>
        </p:nvSpPr>
        <p:spPr>
          <a:xfrm>
            <a:off x="16611124" y="34427160"/>
            <a:ext cx="14965204" cy="914400"/>
          </a:xfrm>
          <a:prstGeom prst="roundRect">
            <a:avLst>
              <a:gd name="adj" fmla="val 50000"/>
            </a:avLst>
          </a:prstGeom>
          <a:solidFill>
            <a:srgbClr val="E74996"/>
          </a:solidFill>
          <a:ln>
            <a:solidFill>
              <a:srgbClr val="E7499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altLang="en-US" sz="5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AGRADECIMENTOS</a:t>
            </a:r>
            <a:endParaRPr lang="pt-BR" sz="5200" dirty="0"/>
          </a:p>
        </p:txBody>
      </p:sp>
      <p:sp>
        <p:nvSpPr>
          <p:cNvPr id="16" name="Conteúdo – AGRADECIMENTOS"/>
          <p:cNvSpPr/>
          <p:nvPr/>
        </p:nvSpPr>
        <p:spPr>
          <a:xfrm>
            <a:off x="16611124" y="35524440"/>
            <a:ext cx="14965204" cy="4069080"/>
          </a:xfrm>
          <a:prstGeom prst="roundRect">
            <a:avLst>
              <a:gd name="adj" fmla="val 7865"/>
            </a:avLst>
          </a:prstGeom>
          <a:solidFill>
            <a:srgbClr val="FFFFFF"/>
          </a:solidFill>
          <a:ln w="19050">
            <a:noFill/>
          </a:ln>
          <a:effectLst>
            <a:outerShdw blurRad="177800" dist="38100" dir="5400000" algn="bl" rotWithShape="0">
              <a:srgbClr val="D07DA6">
                <a:alpha val="16000"/>
              </a:srgbClr>
            </a:outerShdw>
          </a:effectLst>
        </p:spPr>
        <p:txBody>
          <a:bodyPr wrap="square" lIns="355600" tIns="355600" rIns="355600" bIns="355600" rtlCol="0" anchor="t"/>
          <a:lstStyle/>
          <a:p>
            <a:pPr algn="just">
              <a:lnSpc>
                <a:spcPct val="105000"/>
              </a:lnSpc>
            </a:pPr>
            <a:r>
              <a:rPr lang="pt-BR" altLang="en-US" sz="4600" b="1" dirty="0">
                <a:solidFill>
                  <a:srgbClr val="E749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LEMBRETE:</a:t>
            </a:r>
            <a:r>
              <a:rPr lang="pt-BR" altLang="en-US" sz="4600" b="1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pt-BR" altLang="en-US" sz="4600" dirty="0">
                <a:solidFill>
                  <a:srgbClr val="2E1A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Mencionar nominalmente os órgãos de fomento que custearam o projeto e/ou pagaram bolsa aos envolvidos</a:t>
            </a:r>
            <a:endParaRPr lang="pt-BR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CITEC 2026 Ciencia Delas">
  <a:themeElements>
    <a:clrScheme name="SECITEC 2026 Ciencia Delas">
      <a:dk1>
        <a:srgbClr val="2E1A28"/>
      </a:dk1>
      <a:lt1>
        <a:srgbClr val="FFFFFF"/>
      </a:lt1>
      <a:dk2>
        <a:srgbClr val="42082D"/>
      </a:dk2>
      <a:lt2>
        <a:srgbClr val="FDF1F6"/>
      </a:lt2>
      <a:accent1>
        <a:srgbClr val="E74996"/>
      </a:accent1>
      <a:accent2>
        <a:srgbClr val="F08CB8"/>
      </a:accent2>
      <a:accent3>
        <a:srgbClr val="42082D"/>
      </a:accent3>
      <a:accent4>
        <a:srgbClr val="E05095"/>
      </a:accent4>
      <a:accent5>
        <a:srgbClr val="F07DB0"/>
      </a:accent5>
      <a:accent6>
        <a:srgbClr val="D07DA6"/>
      </a:accent6>
      <a:hlink>
        <a:srgbClr val="E74996"/>
      </a:hlink>
      <a:folHlink>
        <a:srgbClr val="B5477F"/>
      </a:folHlink>
    </a:clrScheme>
    <a:fontScheme name="SECITEC 2026 Ciencia Delas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290</Words>
  <Application>Microsoft Office PowerPoint</Application>
  <PresentationFormat>Personalizar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Montserrat</vt:lpstr>
      <vt:lpstr>SECITEC 2026 Ciencia Delas</vt:lpstr>
      <vt:lpstr>Apresentação do PowerPoint</vt:lpstr>
    </vt:vector>
  </TitlesOfParts>
  <Company>IFG Câmpus Itumbiara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Pôster – SECITEC 2026</dc:title>
  <dc:subject>Semana de Educação, Ciência e Tecnologia 2026 – IFG Câmpus Itumbiara</dc:subject>
  <dc:creator>Comitê Científico SECITEC 2026</dc:creator>
  <cp:lastModifiedBy>Bruno G G L Zambolini Vicente</cp:lastModifiedBy>
  <cp:revision>2</cp:revision>
  <dcterms:created xsi:type="dcterms:W3CDTF">2026-10-17T12:57:42Z</dcterms:created>
  <dcterms:modified xsi:type="dcterms:W3CDTF">2026-10-17T13:06:32Z</dcterms:modified>
</cp:coreProperties>
</file>